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82" r:id="rId6"/>
    <p:sldId id="260" r:id="rId7"/>
    <p:sldId id="287" r:id="rId8"/>
    <p:sldId id="291" r:id="rId9"/>
    <p:sldId id="285" r:id="rId10"/>
    <p:sldId id="290" r:id="rId11"/>
    <p:sldId id="286" r:id="rId12"/>
    <p:sldId id="265" r:id="rId13"/>
    <p:sldId id="288" r:id="rId14"/>
    <p:sldId id="293" r:id="rId15"/>
    <p:sldId id="289" r:id="rId16"/>
    <p:sldId id="294" r:id="rId17"/>
    <p:sldId id="2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5694" autoAdjust="0"/>
  </p:normalViewPr>
  <p:slideViewPr>
    <p:cSldViewPr snapToGrid="0">
      <p:cViewPr varScale="1">
        <p:scale>
          <a:sx n="103" d="100"/>
          <a:sy n="103" d="100"/>
        </p:scale>
        <p:origin x="92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B0AF9E-3713-4C86-96FE-FD83A999B83F}" type="doc">
      <dgm:prSet loTypeId="urn:microsoft.com/office/officeart/2005/8/layout/hierarchy6" loCatId="hierarchy" qsTypeId="urn:microsoft.com/office/officeart/2005/8/quickstyle/simple5" qsCatId="simple" csTypeId="urn:microsoft.com/office/officeart/2005/8/colors/colorful5" csCatId="colorful" phldr="1"/>
      <dgm:spPr/>
      <dgm:t>
        <a:bodyPr/>
        <a:lstStyle/>
        <a:p>
          <a:endParaRPr lang="en-US"/>
        </a:p>
      </dgm:t>
    </dgm:pt>
    <dgm:pt modelId="{0EC90501-4419-470F-8E87-0BF4497AAD0A}">
      <dgm:prSet phldrT="[Text]"/>
      <dgm:spPr/>
      <dgm:t>
        <a:bodyPr/>
        <a:lstStyle/>
        <a:p>
          <a:r>
            <a:rPr lang="en-US" dirty="0"/>
            <a:t>Transmission Styles:</a:t>
          </a:r>
        </a:p>
      </dgm:t>
    </dgm:pt>
    <dgm:pt modelId="{CAB43FB5-8638-4541-B7BB-B10661BD899F}" type="parTrans" cxnId="{561BB708-9968-4266-A202-0CD3E07666F3}">
      <dgm:prSet/>
      <dgm:spPr/>
      <dgm:t>
        <a:bodyPr/>
        <a:lstStyle/>
        <a:p>
          <a:endParaRPr lang="en-US"/>
        </a:p>
      </dgm:t>
    </dgm:pt>
    <dgm:pt modelId="{B87E0E35-3FB4-412B-A019-B9958F6903B6}" type="sibTrans" cxnId="{561BB708-9968-4266-A202-0CD3E07666F3}">
      <dgm:prSet/>
      <dgm:spPr/>
      <dgm:t>
        <a:bodyPr/>
        <a:lstStyle/>
        <a:p>
          <a:endParaRPr lang="en-US"/>
        </a:p>
      </dgm:t>
    </dgm:pt>
    <dgm:pt modelId="{62AAD864-45AB-436A-BF64-AE1490B65176}" type="asst">
      <dgm:prSet phldrT="[Text]"/>
      <dgm:spPr/>
      <dgm:t>
        <a:bodyPr/>
        <a:lstStyle/>
        <a:p>
          <a:r>
            <a:rPr lang="en-US" dirty="0"/>
            <a:t>Direct Transmission</a:t>
          </a:r>
        </a:p>
      </dgm:t>
    </dgm:pt>
    <dgm:pt modelId="{1F21CFA0-12E3-4F44-9B91-8D95956782C9}" type="parTrans" cxnId="{5708BFBC-6429-4578-9549-9EB22D3C6B37}">
      <dgm:prSet/>
      <dgm:spPr/>
      <dgm:t>
        <a:bodyPr/>
        <a:lstStyle/>
        <a:p>
          <a:endParaRPr lang="en-US"/>
        </a:p>
      </dgm:t>
    </dgm:pt>
    <dgm:pt modelId="{92C3BF44-C355-4AFE-B6AC-988DD93C663B}" type="sibTrans" cxnId="{5708BFBC-6429-4578-9549-9EB22D3C6B37}">
      <dgm:prSet/>
      <dgm:spPr/>
      <dgm:t>
        <a:bodyPr/>
        <a:lstStyle/>
        <a:p>
          <a:endParaRPr lang="en-US"/>
        </a:p>
      </dgm:t>
    </dgm:pt>
    <dgm:pt modelId="{B46997B0-08EC-475A-A83F-BD3ACCC8A8A5}" type="asst">
      <dgm:prSet phldrT="[Text]"/>
      <dgm:spPr/>
      <dgm:t>
        <a:bodyPr/>
        <a:lstStyle/>
        <a:p>
          <a:r>
            <a:rPr lang="en-US" dirty="0"/>
            <a:t>Indirect Transmission</a:t>
          </a:r>
        </a:p>
      </dgm:t>
    </dgm:pt>
    <dgm:pt modelId="{B36C0AB9-2CA9-46D2-B1BB-628F85A891D8}" type="parTrans" cxnId="{EDB7DA5A-87C8-45E4-B675-49054A8248CD}">
      <dgm:prSet/>
      <dgm:spPr/>
      <dgm:t>
        <a:bodyPr/>
        <a:lstStyle/>
        <a:p>
          <a:endParaRPr lang="en-US"/>
        </a:p>
      </dgm:t>
    </dgm:pt>
    <dgm:pt modelId="{FD806167-4826-49CE-ACB5-0FC606B9FB06}" type="sibTrans" cxnId="{EDB7DA5A-87C8-45E4-B675-49054A8248CD}">
      <dgm:prSet/>
      <dgm:spPr/>
      <dgm:t>
        <a:bodyPr/>
        <a:lstStyle/>
        <a:p>
          <a:endParaRPr lang="en-US"/>
        </a:p>
      </dgm:t>
    </dgm:pt>
    <dgm:pt modelId="{B1F4C316-F8D3-4624-86E0-0E69E908645E}">
      <dgm:prSet/>
      <dgm:spPr/>
      <dgm:t>
        <a:bodyPr/>
        <a:lstStyle/>
        <a:p>
          <a:r>
            <a:rPr lang="en-US" dirty="0"/>
            <a:t>Sexually Transmitted Disease</a:t>
          </a:r>
        </a:p>
      </dgm:t>
    </dgm:pt>
    <dgm:pt modelId="{E4B01F8A-2581-493A-8236-6AB03903FC9B}" type="parTrans" cxnId="{888381B3-2E61-4376-8C0C-13EC977EE161}">
      <dgm:prSet/>
      <dgm:spPr/>
      <dgm:t>
        <a:bodyPr/>
        <a:lstStyle/>
        <a:p>
          <a:endParaRPr lang="en-US"/>
        </a:p>
      </dgm:t>
    </dgm:pt>
    <dgm:pt modelId="{BBA754CA-C259-442C-91F4-4432CDAFF8CD}" type="sibTrans" cxnId="{888381B3-2E61-4376-8C0C-13EC977EE161}">
      <dgm:prSet/>
      <dgm:spPr/>
      <dgm:t>
        <a:bodyPr/>
        <a:lstStyle/>
        <a:p>
          <a:endParaRPr lang="en-US"/>
        </a:p>
      </dgm:t>
    </dgm:pt>
    <dgm:pt modelId="{8A65F550-E074-413E-9F1D-6B646FF78F43}">
      <dgm:prSet/>
      <dgm:spPr/>
      <dgm:t>
        <a:bodyPr/>
        <a:lstStyle/>
        <a:p>
          <a:r>
            <a:rPr lang="en-US" dirty="0"/>
            <a:t>Droplet Spread</a:t>
          </a:r>
        </a:p>
      </dgm:t>
    </dgm:pt>
    <dgm:pt modelId="{BC6D5F14-8B98-4EAD-AC2B-A4F745979D7A}" type="parTrans" cxnId="{5DDEA043-D395-4374-B404-6A79465EA705}">
      <dgm:prSet/>
      <dgm:spPr/>
      <dgm:t>
        <a:bodyPr/>
        <a:lstStyle/>
        <a:p>
          <a:endParaRPr lang="en-US"/>
        </a:p>
      </dgm:t>
    </dgm:pt>
    <dgm:pt modelId="{EB41AA12-42BC-4DDF-B7D5-564D6372D466}" type="sibTrans" cxnId="{5DDEA043-D395-4374-B404-6A79465EA705}">
      <dgm:prSet/>
      <dgm:spPr/>
      <dgm:t>
        <a:bodyPr/>
        <a:lstStyle/>
        <a:p>
          <a:endParaRPr lang="en-US"/>
        </a:p>
      </dgm:t>
    </dgm:pt>
    <dgm:pt modelId="{56ED5FD2-ED04-48F1-9F40-417281120C3C}">
      <dgm:prSet/>
      <dgm:spPr/>
      <dgm:t>
        <a:bodyPr/>
        <a:lstStyle/>
        <a:p>
          <a:r>
            <a:rPr lang="en-US" dirty="0"/>
            <a:t>Skin-on-Skin</a:t>
          </a:r>
        </a:p>
      </dgm:t>
    </dgm:pt>
    <dgm:pt modelId="{24341010-F7A1-4E1B-B5FA-9209C96BE595}" type="parTrans" cxnId="{80372A11-5785-4A80-AA13-022FC6F7C522}">
      <dgm:prSet/>
      <dgm:spPr/>
      <dgm:t>
        <a:bodyPr/>
        <a:lstStyle/>
        <a:p>
          <a:endParaRPr lang="en-US"/>
        </a:p>
      </dgm:t>
    </dgm:pt>
    <dgm:pt modelId="{5CD2F2D4-8D08-48F1-897E-2DE24BFAFE7A}" type="sibTrans" cxnId="{80372A11-5785-4A80-AA13-022FC6F7C522}">
      <dgm:prSet/>
      <dgm:spPr/>
      <dgm:t>
        <a:bodyPr/>
        <a:lstStyle/>
        <a:p>
          <a:endParaRPr lang="en-US"/>
        </a:p>
      </dgm:t>
    </dgm:pt>
    <dgm:pt modelId="{3A3C716A-CEF3-4F5F-8316-A3D97B8DC92E}">
      <dgm:prSet/>
      <dgm:spPr/>
      <dgm:t>
        <a:bodyPr/>
        <a:lstStyle/>
        <a:p>
          <a:r>
            <a:rPr lang="en-US" dirty="0"/>
            <a:t>Air-borne</a:t>
          </a:r>
        </a:p>
      </dgm:t>
    </dgm:pt>
    <dgm:pt modelId="{2FA8C0A5-2590-4BC5-99C2-2C5A3303202D}" type="parTrans" cxnId="{F1DAAF9C-0B12-450F-8412-5FBB12FE3297}">
      <dgm:prSet/>
      <dgm:spPr/>
      <dgm:t>
        <a:bodyPr/>
        <a:lstStyle/>
        <a:p>
          <a:endParaRPr lang="en-US"/>
        </a:p>
      </dgm:t>
    </dgm:pt>
    <dgm:pt modelId="{FAD3FD61-071A-4F70-A867-C76C772CB69B}" type="sibTrans" cxnId="{F1DAAF9C-0B12-450F-8412-5FBB12FE3297}">
      <dgm:prSet/>
      <dgm:spPr/>
      <dgm:t>
        <a:bodyPr/>
        <a:lstStyle/>
        <a:p>
          <a:endParaRPr lang="en-US"/>
        </a:p>
      </dgm:t>
    </dgm:pt>
    <dgm:pt modelId="{0AD52AC6-ED1A-427B-BF16-84649ACC5FCD}">
      <dgm:prSet/>
      <dgm:spPr/>
      <dgm:t>
        <a:bodyPr/>
        <a:lstStyle/>
        <a:p>
          <a:r>
            <a:rPr lang="en-US" dirty="0"/>
            <a:t>Vehicle-borne</a:t>
          </a:r>
        </a:p>
      </dgm:t>
    </dgm:pt>
    <dgm:pt modelId="{B5B3DA1E-C58D-46A0-BF1E-4CF6FE88628D}" type="parTrans" cxnId="{6A79D462-93C5-48F0-8B13-FE13A55D1E96}">
      <dgm:prSet/>
      <dgm:spPr/>
      <dgm:t>
        <a:bodyPr/>
        <a:lstStyle/>
        <a:p>
          <a:endParaRPr lang="en-US"/>
        </a:p>
      </dgm:t>
    </dgm:pt>
    <dgm:pt modelId="{1F815C1E-2C4F-41D5-8720-C0963806DFFF}" type="sibTrans" cxnId="{6A79D462-93C5-48F0-8B13-FE13A55D1E96}">
      <dgm:prSet/>
      <dgm:spPr/>
      <dgm:t>
        <a:bodyPr/>
        <a:lstStyle/>
        <a:p>
          <a:endParaRPr lang="en-US"/>
        </a:p>
      </dgm:t>
    </dgm:pt>
    <dgm:pt modelId="{04971224-2238-4E22-85DD-741DBB89CA73}">
      <dgm:prSet/>
      <dgm:spPr/>
      <dgm:t>
        <a:bodyPr/>
        <a:lstStyle/>
        <a:p>
          <a:r>
            <a:rPr lang="en-US" dirty="0"/>
            <a:t>Vector-borne</a:t>
          </a:r>
        </a:p>
      </dgm:t>
    </dgm:pt>
    <dgm:pt modelId="{3D37B4D8-5462-4886-ACA2-2DC791DFF20F}" type="parTrans" cxnId="{880E32CF-556A-4337-AB43-AB9769AAB9CD}">
      <dgm:prSet/>
      <dgm:spPr/>
      <dgm:t>
        <a:bodyPr/>
        <a:lstStyle/>
        <a:p>
          <a:endParaRPr lang="en-US"/>
        </a:p>
      </dgm:t>
    </dgm:pt>
    <dgm:pt modelId="{8F5D30C3-300B-4608-BE28-8F8C14CF40D9}" type="sibTrans" cxnId="{880E32CF-556A-4337-AB43-AB9769AAB9CD}">
      <dgm:prSet/>
      <dgm:spPr/>
      <dgm:t>
        <a:bodyPr/>
        <a:lstStyle/>
        <a:p>
          <a:endParaRPr lang="en-US"/>
        </a:p>
      </dgm:t>
    </dgm:pt>
    <dgm:pt modelId="{1CAD9CB4-9C5C-4B89-B0E2-5712F7C4BAA4}">
      <dgm:prSet/>
      <dgm:spPr/>
      <dgm:t>
        <a:bodyPr/>
        <a:lstStyle/>
        <a:p>
          <a:r>
            <a:rPr lang="en-US" dirty="0"/>
            <a:t>Food-borne</a:t>
          </a:r>
        </a:p>
      </dgm:t>
    </dgm:pt>
    <dgm:pt modelId="{9BE920B9-3BF1-4936-A11C-25D41B05CA49}" type="parTrans" cxnId="{AA1C78F4-68E3-457C-83DA-A17F3F716587}">
      <dgm:prSet/>
      <dgm:spPr/>
      <dgm:t>
        <a:bodyPr/>
        <a:lstStyle/>
        <a:p>
          <a:endParaRPr lang="en-US"/>
        </a:p>
      </dgm:t>
    </dgm:pt>
    <dgm:pt modelId="{5F3DE1A4-B076-42E2-88B7-55544D5CB1CC}" type="sibTrans" cxnId="{AA1C78F4-68E3-457C-83DA-A17F3F716587}">
      <dgm:prSet/>
      <dgm:spPr/>
      <dgm:t>
        <a:bodyPr/>
        <a:lstStyle/>
        <a:p>
          <a:endParaRPr lang="en-US"/>
        </a:p>
      </dgm:t>
    </dgm:pt>
    <dgm:pt modelId="{99306B22-C0BA-4D89-8A71-CBA587CA83F0}">
      <dgm:prSet/>
      <dgm:spPr/>
      <dgm:t>
        <a:bodyPr/>
        <a:lstStyle/>
        <a:p>
          <a:r>
            <a:rPr lang="en-US" dirty="0"/>
            <a:t>Water-borne</a:t>
          </a:r>
        </a:p>
      </dgm:t>
    </dgm:pt>
    <dgm:pt modelId="{DB2929E2-CC60-4534-93CC-CD23D0F7DA23}" type="parTrans" cxnId="{70F8D633-4C6D-4814-B73A-6CEAA62FE60A}">
      <dgm:prSet/>
      <dgm:spPr/>
      <dgm:t>
        <a:bodyPr/>
        <a:lstStyle/>
        <a:p>
          <a:endParaRPr lang="en-US"/>
        </a:p>
      </dgm:t>
    </dgm:pt>
    <dgm:pt modelId="{ACBABFDD-5CD2-47FF-8FE0-56E5B27E3FB0}" type="sibTrans" cxnId="{70F8D633-4C6D-4814-B73A-6CEAA62FE60A}">
      <dgm:prSet/>
      <dgm:spPr/>
      <dgm:t>
        <a:bodyPr/>
        <a:lstStyle/>
        <a:p>
          <a:endParaRPr lang="en-US"/>
        </a:p>
      </dgm:t>
    </dgm:pt>
    <dgm:pt modelId="{A24A9076-1758-4A50-97E6-780C8F13A71B}">
      <dgm:prSet/>
      <dgm:spPr/>
      <dgm:t>
        <a:bodyPr/>
        <a:lstStyle/>
        <a:p>
          <a:r>
            <a:rPr lang="en-US" dirty="0"/>
            <a:t>Fomite Transmission</a:t>
          </a:r>
        </a:p>
      </dgm:t>
    </dgm:pt>
    <dgm:pt modelId="{156BDDA4-AA9C-4FA0-8B1E-F011912AADC7}" type="parTrans" cxnId="{F00DC6EF-DC80-4293-BF05-726AA3731A44}">
      <dgm:prSet/>
      <dgm:spPr/>
      <dgm:t>
        <a:bodyPr/>
        <a:lstStyle/>
        <a:p>
          <a:endParaRPr lang="en-US"/>
        </a:p>
      </dgm:t>
    </dgm:pt>
    <dgm:pt modelId="{5B688B79-51DE-4711-A7BC-7427FE102620}" type="sibTrans" cxnId="{F00DC6EF-DC80-4293-BF05-726AA3731A44}">
      <dgm:prSet/>
      <dgm:spPr/>
      <dgm:t>
        <a:bodyPr/>
        <a:lstStyle/>
        <a:p>
          <a:endParaRPr lang="en-US"/>
        </a:p>
      </dgm:t>
    </dgm:pt>
    <dgm:pt modelId="{E9F8B1ED-F212-4994-AFE7-D38F92FDE515}">
      <dgm:prSet/>
      <dgm:spPr/>
      <dgm:t>
        <a:bodyPr/>
        <a:lstStyle/>
        <a:p>
          <a:r>
            <a:rPr lang="en-US" dirty="0"/>
            <a:t>Soil Transmission</a:t>
          </a:r>
        </a:p>
      </dgm:t>
    </dgm:pt>
    <dgm:pt modelId="{C5459E9A-8C14-49CC-B4F1-E4654A77B716}" type="parTrans" cxnId="{D6D0A1B2-9F3B-4D97-A2BF-25178ECE208C}">
      <dgm:prSet/>
      <dgm:spPr/>
      <dgm:t>
        <a:bodyPr/>
        <a:lstStyle/>
        <a:p>
          <a:endParaRPr lang="en-US"/>
        </a:p>
      </dgm:t>
    </dgm:pt>
    <dgm:pt modelId="{6A98E1F5-44F3-4E12-B373-BC8532289B45}" type="sibTrans" cxnId="{D6D0A1B2-9F3B-4D97-A2BF-25178ECE208C}">
      <dgm:prSet/>
      <dgm:spPr/>
      <dgm:t>
        <a:bodyPr/>
        <a:lstStyle/>
        <a:p>
          <a:endParaRPr lang="en-US"/>
        </a:p>
      </dgm:t>
    </dgm:pt>
    <dgm:pt modelId="{A0A2B873-E808-45E8-B284-F6CD7F873389}">
      <dgm:prSet/>
      <dgm:spPr/>
      <dgm:t>
        <a:bodyPr/>
        <a:lstStyle/>
        <a:p>
          <a:r>
            <a:rPr lang="en-US" dirty="0"/>
            <a:t>Zoonotic</a:t>
          </a:r>
        </a:p>
      </dgm:t>
    </dgm:pt>
    <dgm:pt modelId="{ED753F55-B44D-4550-9290-11EEC8CFBA71}" type="parTrans" cxnId="{90169DA8-B673-4ABA-9B49-6A1E3EBABAFF}">
      <dgm:prSet/>
      <dgm:spPr/>
      <dgm:t>
        <a:bodyPr/>
        <a:lstStyle/>
        <a:p>
          <a:endParaRPr lang="en-US"/>
        </a:p>
      </dgm:t>
    </dgm:pt>
    <dgm:pt modelId="{3599CFCC-807A-411D-B30B-5DA5842C2DC5}" type="sibTrans" cxnId="{90169DA8-B673-4ABA-9B49-6A1E3EBABAFF}">
      <dgm:prSet/>
      <dgm:spPr/>
      <dgm:t>
        <a:bodyPr/>
        <a:lstStyle/>
        <a:p>
          <a:endParaRPr lang="en-US"/>
        </a:p>
      </dgm:t>
    </dgm:pt>
    <dgm:pt modelId="{B108B35B-1244-4BBC-9709-BA2129A94C6A}">
      <dgm:prSet/>
      <dgm:spPr/>
      <dgm:t>
        <a:bodyPr/>
        <a:lstStyle/>
        <a:p>
          <a:r>
            <a:rPr lang="en-US" dirty="0"/>
            <a:t>Yes</a:t>
          </a:r>
        </a:p>
      </dgm:t>
    </dgm:pt>
    <dgm:pt modelId="{FAB2B373-8BA1-49F4-B4FB-CC78C6AD2717}" type="parTrans" cxnId="{54AB46A1-27DF-482A-A7C0-89CF16C68144}">
      <dgm:prSet/>
      <dgm:spPr/>
      <dgm:t>
        <a:bodyPr/>
        <a:lstStyle/>
        <a:p>
          <a:endParaRPr lang="en-US"/>
        </a:p>
      </dgm:t>
    </dgm:pt>
    <dgm:pt modelId="{4AD14950-7396-4318-8403-A23F6375ACEC}" type="sibTrans" cxnId="{54AB46A1-27DF-482A-A7C0-89CF16C68144}">
      <dgm:prSet/>
      <dgm:spPr/>
      <dgm:t>
        <a:bodyPr/>
        <a:lstStyle/>
        <a:p>
          <a:endParaRPr lang="en-US"/>
        </a:p>
      </dgm:t>
    </dgm:pt>
    <dgm:pt modelId="{EF32BCF4-4BB5-489A-B002-FA709AAC997E}">
      <dgm:prSet/>
      <dgm:spPr/>
      <dgm:t>
        <a:bodyPr/>
        <a:lstStyle/>
        <a:p>
          <a:r>
            <a:rPr lang="en-US" dirty="0"/>
            <a:t>No</a:t>
          </a:r>
        </a:p>
      </dgm:t>
    </dgm:pt>
    <dgm:pt modelId="{9B77569F-A113-47ED-A09D-5E35181FBFB2}" type="parTrans" cxnId="{C5950F27-3DBE-4EEA-8C3A-84E08B34B340}">
      <dgm:prSet/>
      <dgm:spPr/>
      <dgm:t>
        <a:bodyPr/>
        <a:lstStyle/>
        <a:p>
          <a:endParaRPr lang="en-US"/>
        </a:p>
      </dgm:t>
    </dgm:pt>
    <dgm:pt modelId="{D5E44634-4484-44D2-92ED-259082AEE84E}" type="sibTrans" cxnId="{C5950F27-3DBE-4EEA-8C3A-84E08B34B340}">
      <dgm:prSet/>
      <dgm:spPr/>
      <dgm:t>
        <a:bodyPr/>
        <a:lstStyle/>
        <a:p>
          <a:endParaRPr lang="en-US"/>
        </a:p>
      </dgm:t>
    </dgm:pt>
    <dgm:pt modelId="{76DE3843-2BFE-4749-8A49-C2ACA82CD88E}" type="pres">
      <dgm:prSet presAssocID="{A3B0AF9E-3713-4C86-96FE-FD83A999B83F}" presName="mainComposite" presStyleCnt="0">
        <dgm:presLayoutVars>
          <dgm:chPref val="1"/>
          <dgm:dir/>
          <dgm:animOne val="branch"/>
          <dgm:animLvl val="lvl"/>
          <dgm:resizeHandles val="exact"/>
        </dgm:presLayoutVars>
      </dgm:prSet>
      <dgm:spPr/>
    </dgm:pt>
    <dgm:pt modelId="{490FD60D-DA96-4196-82EA-F60405AAA96C}" type="pres">
      <dgm:prSet presAssocID="{A3B0AF9E-3713-4C86-96FE-FD83A999B83F}" presName="hierFlow" presStyleCnt="0"/>
      <dgm:spPr/>
    </dgm:pt>
    <dgm:pt modelId="{18CFBD3C-A540-4018-9284-98A65A833E09}" type="pres">
      <dgm:prSet presAssocID="{A3B0AF9E-3713-4C86-96FE-FD83A999B83F}" presName="hierChild1" presStyleCnt="0">
        <dgm:presLayoutVars>
          <dgm:chPref val="1"/>
          <dgm:animOne val="branch"/>
          <dgm:animLvl val="lvl"/>
        </dgm:presLayoutVars>
      </dgm:prSet>
      <dgm:spPr/>
    </dgm:pt>
    <dgm:pt modelId="{8CF69988-EA7C-4BDE-B19A-AF8D9B221B94}" type="pres">
      <dgm:prSet presAssocID="{0EC90501-4419-470F-8E87-0BF4497AAD0A}" presName="Name14" presStyleCnt="0"/>
      <dgm:spPr/>
    </dgm:pt>
    <dgm:pt modelId="{FA01F293-B150-4D59-B800-6B824B028840}" type="pres">
      <dgm:prSet presAssocID="{0EC90501-4419-470F-8E87-0BF4497AAD0A}" presName="level1Shape" presStyleLbl="node0" presStyleIdx="0" presStyleCnt="1" custLinFactNeighborX="32437" custLinFactNeighborY="-8289">
        <dgm:presLayoutVars>
          <dgm:chPref val="3"/>
        </dgm:presLayoutVars>
      </dgm:prSet>
      <dgm:spPr/>
    </dgm:pt>
    <dgm:pt modelId="{3FEB0B26-0748-457B-AA62-5BA40524C680}" type="pres">
      <dgm:prSet presAssocID="{0EC90501-4419-470F-8E87-0BF4497AAD0A}" presName="hierChild2" presStyleCnt="0"/>
      <dgm:spPr/>
    </dgm:pt>
    <dgm:pt modelId="{BC30A96E-48C3-426E-9A29-F4CDE6890DCC}" type="pres">
      <dgm:prSet presAssocID="{1F21CFA0-12E3-4F44-9B91-8D95956782C9}" presName="Name19" presStyleLbl="parChTrans1D2" presStyleIdx="0" presStyleCnt="3"/>
      <dgm:spPr/>
    </dgm:pt>
    <dgm:pt modelId="{44EE53E4-EFA0-4F5A-972B-87D6B536D7A1}" type="pres">
      <dgm:prSet presAssocID="{62AAD864-45AB-436A-BF64-AE1490B65176}" presName="Name21" presStyleCnt="0"/>
      <dgm:spPr/>
    </dgm:pt>
    <dgm:pt modelId="{91A762FE-6206-42B1-9614-DC91CD9E85BA}" type="pres">
      <dgm:prSet presAssocID="{62AAD864-45AB-436A-BF64-AE1490B65176}" presName="level2Shape" presStyleLbl="asst1" presStyleIdx="0" presStyleCnt="2"/>
      <dgm:spPr/>
    </dgm:pt>
    <dgm:pt modelId="{2DFCD999-CDF1-4CCA-B818-5B940D08957A}" type="pres">
      <dgm:prSet presAssocID="{62AAD864-45AB-436A-BF64-AE1490B65176}" presName="hierChild3" presStyleCnt="0"/>
      <dgm:spPr/>
    </dgm:pt>
    <dgm:pt modelId="{30FACEAF-BB71-4A8C-BDBB-5E18930C8354}" type="pres">
      <dgm:prSet presAssocID="{E4B01F8A-2581-493A-8236-6AB03903FC9B}" presName="Name19" presStyleLbl="parChTrans1D3" presStyleIdx="0" presStyleCnt="8"/>
      <dgm:spPr/>
    </dgm:pt>
    <dgm:pt modelId="{E1D3C6F6-D2B3-484A-991E-7EF5AB80D4A5}" type="pres">
      <dgm:prSet presAssocID="{B1F4C316-F8D3-4624-86E0-0E69E908645E}" presName="Name21" presStyleCnt="0"/>
      <dgm:spPr/>
    </dgm:pt>
    <dgm:pt modelId="{79FA3B2A-3E75-4BC0-B144-7B18BD40F2A8}" type="pres">
      <dgm:prSet presAssocID="{B1F4C316-F8D3-4624-86E0-0E69E908645E}" presName="level2Shape" presStyleLbl="node3" presStyleIdx="0" presStyleCnt="8"/>
      <dgm:spPr/>
    </dgm:pt>
    <dgm:pt modelId="{ADECCE35-AB70-47A0-8E5D-184958967AB4}" type="pres">
      <dgm:prSet presAssocID="{B1F4C316-F8D3-4624-86E0-0E69E908645E}" presName="hierChild3" presStyleCnt="0"/>
      <dgm:spPr/>
    </dgm:pt>
    <dgm:pt modelId="{E036C84C-C927-46DE-B212-74FBA475A64B}" type="pres">
      <dgm:prSet presAssocID="{BC6D5F14-8B98-4EAD-AC2B-A4F745979D7A}" presName="Name19" presStyleLbl="parChTrans1D3" presStyleIdx="1" presStyleCnt="8"/>
      <dgm:spPr/>
    </dgm:pt>
    <dgm:pt modelId="{3D08634F-5A76-4040-B86E-BFD6447C951E}" type="pres">
      <dgm:prSet presAssocID="{8A65F550-E074-413E-9F1D-6B646FF78F43}" presName="Name21" presStyleCnt="0"/>
      <dgm:spPr/>
    </dgm:pt>
    <dgm:pt modelId="{726DEFC0-CDBE-4B3C-ACB9-EB6D01A9DB74}" type="pres">
      <dgm:prSet presAssocID="{8A65F550-E074-413E-9F1D-6B646FF78F43}" presName="level2Shape" presStyleLbl="node3" presStyleIdx="1" presStyleCnt="8"/>
      <dgm:spPr/>
    </dgm:pt>
    <dgm:pt modelId="{D284E405-9947-4628-B379-6A8FA99E49C9}" type="pres">
      <dgm:prSet presAssocID="{8A65F550-E074-413E-9F1D-6B646FF78F43}" presName="hierChild3" presStyleCnt="0"/>
      <dgm:spPr/>
    </dgm:pt>
    <dgm:pt modelId="{B69D623D-7CD8-4B87-A3D3-8062BCF03B7B}" type="pres">
      <dgm:prSet presAssocID="{24341010-F7A1-4E1B-B5FA-9209C96BE595}" presName="Name19" presStyleLbl="parChTrans1D3" presStyleIdx="2" presStyleCnt="8"/>
      <dgm:spPr/>
    </dgm:pt>
    <dgm:pt modelId="{E8F1162B-4CFC-45EE-9F76-FD57E09F2FE1}" type="pres">
      <dgm:prSet presAssocID="{56ED5FD2-ED04-48F1-9F40-417281120C3C}" presName="Name21" presStyleCnt="0"/>
      <dgm:spPr/>
    </dgm:pt>
    <dgm:pt modelId="{C740BB6B-D18B-43FE-BD39-17233092F644}" type="pres">
      <dgm:prSet presAssocID="{56ED5FD2-ED04-48F1-9F40-417281120C3C}" presName="level2Shape" presStyleLbl="node3" presStyleIdx="2" presStyleCnt="8"/>
      <dgm:spPr/>
    </dgm:pt>
    <dgm:pt modelId="{4775611B-870A-433D-83BD-0BAC94C99F22}" type="pres">
      <dgm:prSet presAssocID="{56ED5FD2-ED04-48F1-9F40-417281120C3C}" presName="hierChild3" presStyleCnt="0"/>
      <dgm:spPr/>
    </dgm:pt>
    <dgm:pt modelId="{34C2341A-3109-4EC5-B70A-48735F190285}" type="pres">
      <dgm:prSet presAssocID="{B36C0AB9-2CA9-46D2-B1BB-628F85A891D8}" presName="Name19" presStyleLbl="parChTrans1D2" presStyleIdx="1" presStyleCnt="3"/>
      <dgm:spPr/>
    </dgm:pt>
    <dgm:pt modelId="{B9115EBB-6F7D-4E15-B499-A0AD19517FA3}" type="pres">
      <dgm:prSet presAssocID="{B46997B0-08EC-475A-A83F-BD3ACCC8A8A5}" presName="Name21" presStyleCnt="0"/>
      <dgm:spPr/>
    </dgm:pt>
    <dgm:pt modelId="{160034BC-52C9-47A6-8F23-EF13E86C783A}" type="pres">
      <dgm:prSet presAssocID="{B46997B0-08EC-475A-A83F-BD3ACCC8A8A5}" presName="level2Shape" presStyleLbl="asst1" presStyleIdx="1" presStyleCnt="2"/>
      <dgm:spPr/>
    </dgm:pt>
    <dgm:pt modelId="{20455582-BECF-45D5-87AA-48407C01B725}" type="pres">
      <dgm:prSet presAssocID="{B46997B0-08EC-475A-A83F-BD3ACCC8A8A5}" presName="hierChild3" presStyleCnt="0"/>
      <dgm:spPr/>
    </dgm:pt>
    <dgm:pt modelId="{FA667DBE-A7D4-40B9-8D82-ABA484589596}" type="pres">
      <dgm:prSet presAssocID="{2FA8C0A5-2590-4BC5-99C2-2C5A3303202D}" presName="Name19" presStyleLbl="parChTrans1D3" presStyleIdx="3" presStyleCnt="8"/>
      <dgm:spPr/>
    </dgm:pt>
    <dgm:pt modelId="{5AE8AB7B-10EA-4C1F-A179-EAF208FF7002}" type="pres">
      <dgm:prSet presAssocID="{3A3C716A-CEF3-4F5F-8316-A3D97B8DC92E}" presName="Name21" presStyleCnt="0"/>
      <dgm:spPr/>
    </dgm:pt>
    <dgm:pt modelId="{82AB2D16-2BEE-49FF-815C-5E741F3887DB}" type="pres">
      <dgm:prSet presAssocID="{3A3C716A-CEF3-4F5F-8316-A3D97B8DC92E}" presName="level2Shape" presStyleLbl="node3" presStyleIdx="3" presStyleCnt="8"/>
      <dgm:spPr/>
    </dgm:pt>
    <dgm:pt modelId="{4DF402C6-C414-4D84-BC99-1EF1C153CC87}" type="pres">
      <dgm:prSet presAssocID="{3A3C716A-CEF3-4F5F-8316-A3D97B8DC92E}" presName="hierChild3" presStyleCnt="0"/>
      <dgm:spPr/>
    </dgm:pt>
    <dgm:pt modelId="{F8AF06BE-D145-40CB-BB93-77589F6476F7}" type="pres">
      <dgm:prSet presAssocID="{B5B3DA1E-C58D-46A0-BF1E-4CF6FE88628D}" presName="Name19" presStyleLbl="parChTrans1D3" presStyleIdx="4" presStyleCnt="8"/>
      <dgm:spPr/>
    </dgm:pt>
    <dgm:pt modelId="{33882D12-A38E-41E4-A56C-B7F8F4818A4A}" type="pres">
      <dgm:prSet presAssocID="{0AD52AC6-ED1A-427B-BF16-84649ACC5FCD}" presName="Name21" presStyleCnt="0"/>
      <dgm:spPr/>
    </dgm:pt>
    <dgm:pt modelId="{62B9E7A2-A637-450E-A740-BEA0BD697783}" type="pres">
      <dgm:prSet presAssocID="{0AD52AC6-ED1A-427B-BF16-84649ACC5FCD}" presName="level2Shape" presStyleLbl="node3" presStyleIdx="4" presStyleCnt="8"/>
      <dgm:spPr/>
    </dgm:pt>
    <dgm:pt modelId="{FC1A553A-F967-421F-B990-F1C9C9A73525}" type="pres">
      <dgm:prSet presAssocID="{0AD52AC6-ED1A-427B-BF16-84649ACC5FCD}" presName="hierChild3" presStyleCnt="0"/>
      <dgm:spPr/>
    </dgm:pt>
    <dgm:pt modelId="{63ACB62A-DD46-49E3-95D7-2DA5E9656157}" type="pres">
      <dgm:prSet presAssocID="{9BE920B9-3BF1-4936-A11C-25D41B05CA49}" presName="Name19" presStyleLbl="parChTrans1D4" presStyleIdx="0" presStyleCnt="4"/>
      <dgm:spPr/>
    </dgm:pt>
    <dgm:pt modelId="{A4B47A23-E145-4402-84DD-51D47BE5D483}" type="pres">
      <dgm:prSet presAssocID="{1CAD9CB4-9C5C-4B89-B0E2-5712F7C4BAA4}" presName="Name21" presStyleCnt="0"/>
      <dgm:spPr/>
    </dgm:pt>
    <dgm:pt modelId="{F786DB30-8261-48D7-B00E-600AB90F277A}" type="pres">
      <dgm:prSet presAssocID="{1CAD9CB4-9C5C-4B89-B0E2-5712F7C4BAA4}" presName="level2Shape" presStyleLbl="node4" presStyleIdx="0" presStyleCnt="4"/>
      <dgm:spPr/>
    </dgm:pt>
    <dgm:pt modelId="{BA78BD41-D561-4960-85F9-EEBE60F44D7C}" type="pres">
      <dgm:prSet presAssocID="{1CAD9CB4-9C5C-4B89-B0E2-5712F7C4BAA4}" presName="hierChild3" presStyleCnt="0"/>
      <dgm:spPr/>
    </dgm:pt>
    <dgm:pt modelId="{7421BBDB-5480-47D5-8B00-EF24D4EA16A3}" type="pres">
      <dgm:prSet presAssocID="{C5459E9A-8C14-49CC-B4F1-E4654A77B716}" presName="Name19" presStyleLbl="parChTrans1D4" presStyleIdx="1" presStyleCnt="4"/>
      <dgm:spPr/>
    </dgm:pt>
    <dgm:pt modelId="{794614DD-D8AA-46EA-AD47-6B71F100E44E}" type="pres">
      <dgm:prSet presAssocID="{E9F8B1ED-F212-4994-AFE7-D38F92FDE515}" presName="Name21" presStyleCnt="0"/>
      <dgm:spPr/>
    </dgm:pt>
    <dgm:pt modelId="{84A35D82-3ECA-4DD7-A37B-C48CB45776C4}" type="pres">
      <dgm:prSet presAssocID="{E9F8B1ED-F212-4994-AFE7-D38F92FDE515}" presName="level2Shape" presStyleLbl="node4" presStyleIdx="1" presStyleCnt="4"/>
      <dgm:spPr/>
    </dgm:pt>
    <dgm:pt modelId="{BC893F3D-3FED-4708-80F0-904CEA4B64E1}" type="pres">
      <dgm:prSet presAssocID="{E9F8B1ED-F212-4994-AFE7-D38F92FDE515}" presName="hierChild3" presStyleCnt="0"/>
      <dgm:spPr/>
    </dgm:pt>
    <dgm:pt modelId="{37A71321-DE99-4F31-9C6D-8C350A9E88E4}" type="pres">
      <dgm:prSet presAssocID="{DB2929E2-CC60-4534-93CC-CD23D0F7DA23}" presName="Name19" presStyleLbl="parChTrans1D4" presStyleIdx="2" presStyleCnt="4"/>
      <dgm:spPr/>
    </dgm:pt>
    <dgm:pt modelId="{95D06074-A877-4932-8019-1D5BC683BF99}" type="pres">
      <dgm:prSet presAssocID="{99306B22-C0BA-4D89-8A71-CBA587CA83F0}" presName="Name21" presStyleCnt="0"/>
      <dgm:spPr/>
    </dgm:pt>
    <dgm:pt modelId="{16AB6E18-DFDB-4AA9-AC14-9BFC0E61998D}" type="pres">
      <dgm:prSet presAssocID="{99306B22-C0BA-4D89-8A71-CBA587CA83F0}" presName="level2Shape" presStyleLbl="node4" presStyleIdx="2" presStyleCnt="4"/>
      <dgm:spPr/>
    </dgm:pt>
    <dgm:pt modelId="{59448766-370B-4BF8-833D-BC226192E80F}" type="pres">
      <dgm:prSet presAssocID="{99306B22-C0BA-4D89-8A71-CBA587CA83F0}" presName="hierChild3" presStyleCnt="0"/>
      <dgm:spPr/>
    </dgm:pt>
    <dgm:pt modelId="{A3E9306D-ABC1-409C-88BB-E7A5DAC4B09A}" type="pres">
      <dgm:prSet presAssocID="{156BDDA4-AA9C-4FA0-8B1E-F011912AADC7}" presName="Name19" presStyleLbl="parChTrans1D4" presStyleIdx="3" presStyleCnt="4"/>
      <dgm:spPr/>
    </dgm:pt>
    <dgm:pt modelId="{F6634568-C49D-4866-8C5B-4D2342C92648}" type="pres">
      <dgm:prSet presAssocID="{A24A9076-1758-4A50-97E6-780C8F13A71B}" presName="Name21" presStyleCnt="0"/>
      <dgm:spPr/>
    </dgm:pt>
    <dgm:pt modelId="{C2949868-BF7F-4770-87C0-B8EBAB908296}" type="pres">
      <dgm:prSet presAssocID="{A24A9076-1758-4A50-97E6-780C8F13A71B}" presName="level2Shape" presStyleLbl="node4" presStyleIdx="3" presStyleCnt="4"/>
      <dgm:spPr/>
    </dgm:pt>
    <dgm:pt modelId="{2A5BC9BD-D437-47E8-9AC9-79F644A6417B}" type="pres">
      <dgm:prSet presAssocID="{A24A9076-1758-4A50-97E6-780C8F13A71B}" presName="hierChild3" presStyleCnt="0"/>
      <dgm:spPr/>
    </dgm:pt>
    <dgm:pt modelId="{2CD9818A-3E25-4FCF-A10C-2259EC705F88}" type="pres">
      <dgm:prSet presAssocID="{3D37B4D8-5462-4886-ACA2-2DC791DFF20F}" presName="Name19" presStyleLbl="parChTrans1D3" presStyleIdx="5" presStyleCnt="8"/>
      <dgm:spPr/>
    </dgm:pt>
    <dgm:pt modelId="{9551F68C-5B07-4D5B-BE7D-AF3CB970E99E}" type="pres">
      <dgm:prSet presAssocID="{04971224-2238-4E22-85DD-741DBB89CA73}" presName="Name21" presStyleCnt="0"/>
      <dgm:spPr/>
    </dgm:pt>
    <dgm:pt modelId="{B7CEFF97-6C60-41C1-959B-E6FCE9961CB8}" type="pres">
      <dgm:prSet presAssocID="{04971224-2238-4E22-85DD-741DBB89CA73}" presName="level2Shape" presStyleLbl="node3" presStyleIdx="5" presStyleCnt="8"/>
      <dgm:spPr/>
    </dgm:pt>
    <dgm:pt modelId="{03E44F52-B503-4069-BBBD-4F31F345BD74}" type="pres">
      <dgm:prSet presAssocID="{04971224-2238-4E22-85DD-741DBB89CA73}" presName="hierChild3" presStyleCnt="0"/>
      <dgm:spPr/>
    </dgm:pt>
    <dgm:pt modelId="{F6A98232-F029-4E44-BEB3-E468EDB8818B}" type="pres">
      <dgm:prSet presAssocID="{ED753F55-B44D-4550-9290-11EEC8CFBA71}" presName="Name19" presStyleLbl="parChTrans1D2" presStyleIdx="2" presStyleCnt="3"/>
      <dgm:spPr/>
    </dgm:pt>
    <dgm:pt modelId="{68561177-56B0-4DAA-BFAE-622A4F88144E}" type="pres">
      <dgm:prSet presAssocID="{A0A2B873-E808-45E8-B284-F6CD7F873389}" presName="Name21" presStyleCnt="0"/>
      <dgm:spPr/>
    </dgm:pt>
    <dgm:pt modelId="{93E68403-9F14-4C13-92A5-7A095F5D8333}" type="pres">
      <dgm:prSet presAssocID="{A0A2B873-E808-45E8-B284-F6CD7F873389}" presName="level2Shape" presStyleLbl="node2" presStyleIdx="0" presStyleCnt="1"/>
      <dgm:spPr/>
    </dgm:pt>
    <dgm:pt modelId="{301CC4EB-D262-423D-BEA6-DECBC4392EE0}" type="pres">
      <dgm:prSet presAssocID="{A0A2B873-E808-45E8-B284-F6CD7F873389}" presName="hierChild3" presStyleCnt="0"/>
      <dgm:spPr/>
    </dgm:pt>
    <dgm:pt modelId="{60B8D40F-0710-4859-9D25-BC6928052E45}" type="pres">
      <dgm:prSet presAssocID="{FAB2B373-8BA1-49F4-B4FB-CC78C6AD2717}" presName="Name19" presStyleLbl="parChTrans1D3" presStyleIdx="6" presStyleCnt="8"/>
      <dgm:spPr/>
    </dgm:pt>
    <dgm:pt modelId="{B916A52F-DF14-4DB6-902F-F4C83D35BA4A}" type="pres">
      <dgm:prSet presAssocID="{B108B35B-1244-4BBC-9709-BA2129A94C6A}" presName="Name21" presStyleCnt="0"/>
      <dgm:spPr/>
    </dgm:pt>
    <dgm:pt modelId="{D050F18C-321D-4A3F-877A-278090E144CC}" type="pres">
      <dgm:prSet presAssocID="{B108B35B-1244-4BBC-9709-BA2129A94C6A}" presName="level2Shape" presStyleLbl="node3" presStyleIdx="6" presStyleCnt="8"/>
      <dgm:spPr/>
    </dgm:pt>
    <dgm:pt modelId="{DE5E6457-22D2-4DC1-917D-4353D0978900}" type="pres">
      <dgm:prSet presAssocID="{B108B35B-1244-4BBC-9709-BA2129A94C6A}" presName="hierChild3" presStyleCnt="0"/>
      <dgm:spPr/>
    </dgm:pt>
    <dgm:pt modelId="{191D9DCC-BE0B-45AD-8B9E-62B5B8EDE585}" type="pres">
      <dgm:prSet presAssocID="{9B77569F-A113-47ED-A09D-5E35181FBFB2}" presName="Name19" presStyleLbl="parChTrans1D3" presStyleIdx="7" presStyleCnt="8"/>
      <dgm:spPr/>
    </dgm:pt>
    <dgm:pt modelId="{752DA6AE-E649-4DFA-94A2-F4B5E3A7E424}" type="pres">
      <dgm:prSet presAssocID="{EF32BCF4-4BB5-489A-B002-FA709AAC997E}" presName="Name21" presStyleCnt="0"/>
      <dgm:spPr/>
    </dgm:pt>
    <dgm:pt modelId="{83564CD2-CD25-40F5-BB80-52F33784C478}" type="pres">
      <dgm:prSet presAssocID="{EF32BCF4-4BB5-489A-B002-FA709AAC997E}" presName="level2Shape" presStyleLbl="node3" presStyleIdx="7" presStyleCnt="8"/>
      <dgm:spPr/>
    </dgm:pt>
    <dgm:pt modelId="{A875E489-A386-44EC-AC8E-A66AC6E32A1A}" type="pres">
      <dgm:prSet presAssocID="{EF32BCF4-4BB5-489A-B002-FA709AAC997E}" presName="hierChild3" presStyleCnt="0"/>
      <dgm:spPr/>
    </dgm:pt>
    <dgm:pt modelId="{CBB37892-EB76-458D-9AC9-2D85CB09B3D9}" type="pres">
      <dgm:prSet presAssocID="{A3B0AF9E-3713-4C86-96FE-FD83A999B83F}" presName="bgShapesFlow" presStyleCnt="0"/>
      <dgm:spPr/>
    </dgm:pt>
  </dgm:ptLst>
  <dgm:cxnLst>
    <dgm:cxn modelId="{6791BE04-194F-48D6-9CE3-E31B0133BCA2}" type="presOf" srcId="{156BDDA4-AA9C-4FA0-8B1E-F011912AADC7}" destId="{A3E9306D-ABC1-409C-88BB-E7A5DAC4B09A}" srcOrd="0" destOrd="0" presId="urn:microsoft.com/office/officeart/2005/8/layout/hierarchy6"/>
    <dgm:cxn modelId="{2E070806-0394-4A3E-88A1-239201012FA5}" type="presOf" srcId="{A0A2B873-E808-45E8-B284-F6CD7F873389}" destId="{93E68403-9F14-4C13-92A5-7A095F5D8333}" srcOrd="0" destOrd="0" presId="urn:microsoft.com/office/officeart/2005/8/layout/hierarchy6"/>
    <dgm:cxn modelId="{561BB708-9968-4266-A202-0CD3E07666F3}" srcId="{A3B0AF9E-3713-4C86-96FE-FD83A999B83F}" destId="{0EC90501-4419-470F-8E87-0BF4497AAD0A}" srcOrd="0" destOrd="0" parTransId="{CAB43FB5-8638-4541-B7BB-B10661BD899F}" sibTransId="{B87E0E35-3FB4-412B-A019-B9958F6903B6}"/>
    <dgm:cxn modelId="{B37BD709-CEF1-4287-B1FA-B0DB04B5BDD6}" type="presOf" srcId="{B36C0AB9-2CA9-46D2-B1BB-628F85A891D8}" destId="{34C2341A-3109-4EC5-B70A-48735F190285}" srcOrd="0" destOrd="0" presId="urn:microsoft.com/office/officeart/2005/8/layout/hierarchy6"/>
    <dgm:cxn modelId="{80372A11-5785-4A80-AA13-022FC6F7C522}" srcId="{62AAD864-45AB-436A-BF64-AE1490B65176}" destId="{56ED5FD2-ED04-48F1-9F40-417281120C3C}" srcOrd="2" destOrd="0" parTransId="{24341010-F7A1-4E1B-B5FA-9209C96BE595}" sibTransId="{5CD2F2D4-8D08-48F1-897E-2DE24BFAFE7A}"/>
    <dgm:cxn modelId="{D48BA118-5F63-47EB-9449-BACC7CB93A99}" type="presOf" srcId="{B46997B0-08EC-475A-A83F-BD3ACCC8A8A5}" destId="{160034BC-52C9-47A6-8F23-EF13E86C783A}" srcOrd="0" destOrd="0" presId="urn:microsoft.com/office/officeart/2005/8/layout/hierarchy6"/>
    <dgm:cxn modelId="{33943919-3212-4432-9083-5290642601B7}" type="presOf" srcId="{ED753F55-B44D-4550-9290-11EEC8CFBA71}" destId="{F6A98232-F029-4E44-BEB3-E468EDB8818B}" srcOrd="0" destOrd="0" presId="urn:microsoft.com/office/officeart/2005/8/layout/hierarchy6"/>
    <dgm:cxn modelId="{140D861E-FF99-4C5A-8859-D92A8C9D7BC1}" type="presOf" srcId="{0AD52AC6-ED1A-427B-BF16-84649ACC5FCD}" destId="{62B9E7A2-A637-450E-A740-BEA0BD697783}" srcOrd="0" destOrd="0" presId="urn:microsoft.com/office/officeart/2005/8/layout/hierarchy6"/>
    <dgm:cxn modelId="{4E285226-E8F4-434E-8882-273E09B33B45}" type="presOf" srcId="{B1F4C316-F8D3-4624-86E0-0E69E908645E}" destId="{79FA3B2A-3E75-4BC0-B144-7B18BD40F2A8}" srcOrd="0" destOrd="0" presId="urn:microsoft.com/office/officeart/2005/8/layout/hierarchy6"/>
    <dgm:cxn modelId="{C5950F27-3DBE-4EEA-8C3A-84E08B34B340}" srcId="{A0A2B873-E808-45E8-B284-F6CD7F873389}" destId="{EF32BCF4-4BB5-489A-B002-FA709AAC997E}" srcOrd="1" destOrd="0" parTransId="{9B77569F-A113-47ED-A09D-5E35181FBFB2}" sibTransId="{D5E44634-4484-44D2-92ED-259082AEE84E}"/>
    <dgm:cxn modelId="{F775B632-1D6F-454B-8998-2B54979E4FAF}" type="presOf" srcId="{EF32BCF4-4BB5-489A-B002-FA709AAC997E}" destId="{83564CD2-CD25-40F5-BB80-52F33784C478}" srcOrd="0" destOrd="0" presId="urn:microsoft.com/office/officeart/2005/8/layout/hierarchy6"/>
    <dgm:cxn modelId="{FA5FE132-869A-4E19-BD9D-343BC193C48B}" type="presOf" srcId="{1F21CFA0-12E3-4F44-9B91-8D95956782C9}" destId="{BC30A96E-48C3-426E-9A29-F4CDE6890DCC}" srcOrd="0" destOrd="0" presId="urn:microsoft.com/office/officeart/2005/8/layout/hierarchy6"/>
    <dgm:cxn modelId="{70F8D633-4C6D-4814-B73A-6CEAA62FE60A}" srcId="{0AD52AC6-ED1A-427B-BF16-84649ACC5FCD}" destId="{99306B22-C0BA-4D89-8A71-CBA587CA83F0}" srcOrd="2" destOrd="0" parTransId="{DB2929E2-CC60-4534-93CC-CD23D0F7DA23}" sibTransId="{ACBABFDD-5CD2-47FF-8FE0-56E5B27E3FB0}"/>
    <dgm:cxn modelId="{2EF29C35-39FF-4CD2-9FF5-F6A968DD16E6}" type="presOf" srcId="{56ED5FD2-ED04-48F1-9F40-417281120C3C}" destId="{C740BB6B-D18B-43FE-BD39-17233092F644}" srcOrd="0" destOrd="0" presId="urn:microsoft.com/office/officeart/2005/8/layout/hierarchy6"/>
    <dgm:cxn modelId="{8E16EE3E-97EC-4BD8-AD56-A24D6F990E55}" type="presOf" srcId="{A3B0AF9E-3713-4C86-96FE-FD83A999B83F}" destId="{76DE3843-2BFE-4749-8A49-C2ACA82CD88E}" srcOrd="0" destOrd="0" presId="urn:microsoft.com/office/officeart/2005/8/layout/hierarchy6"/>
    <dgm:cxn modelId="{0EC55340-1D2C-4EBE-A450-DE120FE2940F}" type="presOf" srcId="{99306B22-C0BA-4D89-8A71-CBA587CA83F0}" destId="{16AB6E18-DFDB-4AA9-AC14-9BFC0E61998D}" srcOrd="0" destOrd="0" presId="urn:microsoft.com/office/officeart/2005/8/layout/hierarchy6"/>
    <dgm:cxn modelId="{5DDEA043-D395-4374-B404-6A79465EA705}" srcId="{62AAD864-45AB-436A-BF64-AE1490B65176}" destId="{8A65F550-E074-413E-9F1D-6B646FF78F43}" srcOrd="1" destOrd="0" parTransId="{BC6D5F14-8B98-4EAD-AC2B-A4F745979D7A}" sibTransId="{EB41AA12-42BC-4DDF-B7D5-564D6372D466}"/>
    <dgm:cxn modelId="{A442F550-40A9-49C8-8C43-46316F6E74B8}" type="presOf" srcId="{DB2929E2-CC60-4534-93CC-CD23D0F7DA23}" destId="{37A71321-DE99-4F31-9C6D-8C350A9E88E4}" srcOrd="0" destOrd="0" presId="urn:microsoft.com/office/officeart/2005/8/layout/hierarchy6"/>
    <dgm:cxn modelId="{EDB7DA5A-87C8-45E4-B675-49054A8248CD}" srcId="{0EC90501-4419-470F-8E87-0BF4497AAD0A}" destId="{B46997B0-08EC-475A-A83F-BD3ACCC8A8A5}" srcOrd="1" destOrd="0" parTransId="{B36C0AB9-2CA9-46D2-B1BB-628F85A891D8}" sibTransId="{FD806167-4826-49CE-ACB5-0FC606B9FB06}"/>
    <dgm:cxn modelId="{8669AC60-7D12-4341-B2A6-641EEBF58C2C}" type="presOf" srcId="{9BE920B9-3BF1-4936-A11C-25D41B05CA49}" destId="{63ACB62A-DD46-49E3-95D7-2DA5E9656157}" srcOrd="0" destOrd="0" presId="urn:microsoft.com/office/officeart/2005/8/layout/hierarchy6"/>
    <dgm:cxn modelId="{6A79D462-93C5-48F0-8B13-FE13A55D1E96}" srcId="{B46997B0-08EC-475A-A83F-BD3ACCC8A8A5}" destId="{0AD52AC6-ED1A-427B-BF16-84649ACC5FCD}" srcOrd="1" destOrd="0" parTransId="{B5B3DA1E-C58D-46A0-BF1E-4CF6FE88628D}" sibTransId="{1F815C1E-2C4F-41D5-8720-C0963806DFFF}"/>
    <dgm:cxn modelId="{E0E53B8A-1B7A-45B0-9C2C-6C074EE1D8C9}" type="presOf" srcId="{B108B35B-1244-4BBC-9709-BA2129A94C6A}" destId="{D050F18C-321D-4A3F-877A-278090E144CC}" srcOrd="0" destOrd="0" presId="urn:microsoft.com/office/officeart/2005/8/layout/hierarchy6"/>
    <dgm:cxn modelId="{2F902B97-5A0C-4914-ACA3-D06758B085AC}" type="presOf" srcId="{04971224-2238-4E22-85DD-741DBB89CA73}" destId="{B7CEFF97-6C60-41C1-959B-E6FCE9961CB8}" srcOrd="0" destOrd="0" presId="urn:microsoft.com/office/officeart/2005/8/layout/hierarchy6"/>
    <dgm:cxn modelId="{8A7D7D97-0EBB-4297-AA26-B55BBA01A576}" type="presOf" srcId="{3D37B4D8-5462-4886-ACA2-2DC791DFF20F}" destId="{2CD9818A-3E25-4FCF-A10C-2259EC705F88}" srcOrd="0" destOrd="0" presId="urn:microsoft.com/office/officeart/2005/8/layout/hierarchy6"/>
    <dgm:cxn modelId="{F1DAAF9C-0B12-450F-8412-5FBB12FE3297}" srcId="{B46997B0-08EC-475A-A83F-BD3ACCC8A8A5}" destId="{3A3C716A-CEF3-4F5F-8316-A3D97B8DC92E}" srcOrd="0" destOrd="0" parTransId="{2FA8C0A5-2590-4BC5-99C2-2C5A3303202D}" sibTransId="{FAD3FD61-071A-4F70-A867-C76C772CB69B}"/>
    <dgm:cxn modelId="{54AB46A1-27DF-482A-A7C0-89CF16C68144}" srcId="{A0A2B873-E808-45E8-B284-F6CD7F873389}" destId="{B108B35B-1244-4BBC-9709-BA2129A94C6A}" srcOrd="0" destOrd="0" parTransId="{FAB2B373-8BA1-49F4-B4FB-CC78C6AD2717}" sibTransId="{4AD14950-7396-4318-8403-A23F6375ACEC}"/>
    <dgm:cxn modelId="{90169DA8-B673-4ABA-9B49-6A1E3EBABAFF}" srcId="{0EC90501-4419-470F-8E87-0BF4497AAD0A}" destId="{A0A2B873-E808-45E8-B284-F6CD7F873389}" srcOrd="2" destOrd="0" parTransId="{ED753F55-B44D-4550-9290-11EEC8CFBA71}" sibTransId="{3599CFCC-807A-411D-B30B-5DA5842C2DC5}"/>
    <dgm:cxn modelId="{39A8CCAC-3F26-4E93-9F2F-E8DEC87844AD}" type="presOf" srcId="{E4B01F8A-2581-493A-8236-6AB03903FC9B}" destId="{30FACEAF-BB71-4A8C-BDBB-5E18930C8354}" srcOrd="0" destOrd="0" presId="urn:microsoft.com/office/officeart/2005/8/layout/hierarchy6"/>
    <dgm:cxn modelId="{29487CB2-25C8-4167-9E60-E2E9F39D28F4}" type="presOf" srcId="{C5459E9A-8C14-49CC-B4F1-E4654A77B716}" destId="{7421BBDB-5480-47D5-8B00-EF24D4EA16A3}" srcOrd="0" destOrd="0" presId="urn:microsoft.com/office/officeart/2005/8/layout/hierarchy6"/>
    <dgm:cxn modelId="{D6D0A1B2-9F3B-4D97-A2BF-25178ECE208C}" srcId="{0AD52AC6-ED1A-427B-BF16-84649ACC5FCD}" destId="{E9F8B1ED-F212-4994-AFE7-D38F92FDE515}" srcOrd="1" destOrd="0" parTransId="{C5459E9A-8C14-49CC-B4F1-E4654A77B716}" sibTransId="{6A98E1F5-44F3-4E12-B373-BC8532289B45}"/>
    <dgm:cxn modelId="{E91F21B3-864F-424B-8A57-2F1E116EC966}" type="presOf" srcId="{E9F8B1ED-F212-4994-AFE7-D38F92FDE515}" destId="{84A35D82-3ECA-4DD7-A37B-C48CB45776C4}" srcOrd="0" destOrd="0" presId="urn:microsoft.com/office/officeart/2005/8/layout/hierarchy6"/>
    <dgm:cxn modelId="{888381B3-2E61-4376-8C0C-13EC977EE161}" srcId="{62AAD864-45AB-436A-BF64-AE1490B65176}" destId="{B1F4C316-F8D3-4624-86E0-0E69E908645E}" srcOrd="0" destOrd="0" parTransId="{E4B01F8A-2581-493A-8236-6AB03903FC9B}" sibTransId="{BBA754CA-C259-442C-91F4-4432CDAFF8CD}"/>
    <dgm:cxn modelId="{B7F039B5-2664-407C-80DB-B476C470DA46}" type="presOf" srcId="{2FA8C0A5-2590-4BC5-99C2-2C5A3303202D}" destId="{FA667DBE-A7D4-40B9-8D82-ABA484589596}" srcOrd="0" destOrd="0" presId="urn:microsoft.com/office/officeart/2005/8/layout/hierarchy6"/>
    <dgm:cxn modelId="{5708BFBC-6429-4578-9549-9EB22D3C6B37}" srcId="{0EC90501-4419-470F-8E87-0BF4497AAD0A}" destId="{62AAD864-45AB-436A-BF64-AE1490B65176}" srcOrd="0" destOrd="0" parTransId="{1F21CFA0-12E3-4F44-9B91-8D95956782C9}" sibTransId="{92C3BF44-C355-4AFE-B6AC-988DD93C663B}"/>
    <dgm:cxn modelId="{67D591C7-798A-4A9F-8447-E22AA63E1EEF}" type="presOf" srcId="{62AAD864-45AB-436A-BF64-AE1490B65176}" destId="{91A762FE-6206-42B1-9614-DC91CD9E85BA}" srcOrd="0" destOrd="0" presId="urn:microsoft.com/office/officeart/2005/8/layout/hierarchy6"/>
    <dgm:cxn modelId="{880E32CF-556A-4337-AB43-AB9769AAB9CD}" srcId="{B46997B0-08EC-475A-A83F-BD3ACCC8A8A5}" destId="{04971224-2238-4E22-85DD-741DBB89CA73}" srcOrd="2" destOrd="0" parTransId="{3D37B4D8-5462-4886-ACA2-2DC791DFF20F}" sibTransId="{8F5D30C3-300B-4608-BE28-8F8C14CF40D9}"/>
    <dgm:cxn modelId="{8BFAF7D3-2499-443F-88CB-F3438A8B6649}" type="presOf" srcId="{A24A9076-1758-4A50-97E6-780C8F13A71B}" destId="{C2949868-BF7F-4770-87C0-B8EBAB908296}" srcOrd="0" destOrd="0" presId="urn:microsoft.com/office/officeart/2005/8/layout/hierarchy6"/>
    <dgm:cxn modelId="{68C6F0DA-6564-45D3-AB36-4456144476AE}" type="presOf" srcId="{9B77569F-A113-47ED-A09D-5E35181FBFB2}" destId="{191D9DCC-BE0B-45AD-8B9E-62B5B8EDE585}" srcOrd="0" destOrd="0" presId="urn:microsoft.com/office/officeart/2005/8/layout/hierarchy6"/>
    <dgm:cxn modelId="{30FA4BDF-6A0C-498C-A874-0624A9F83B13}" type="presOf" srcId="{1CAD9CB4-9C5C-4B89-B0E2-5712F7C4BAA4}" destId="{F786DB30-8261-48D7-B00E-600AB90F277A}" srcOrd="0" destOrd="0" presId="urn:microsoft.com/office/officeart/2005/8/layout/hierarchy6"/>
    <dgm:cxn modelId="{1952F0E0-C9C3-4F29-B5D6-069902071671}" type="presOf" srcId="{FAB2B373-8BA1-49F4-B4FB-CC78C6AD2717}" destId="{60B8D40F-0710-4859-9D25-BC6928052E45}" srcOrd="0" destOrd="0" presId="urn:microsoft.com/office/officeart/2005/8/layout/hierarchy6"/>
    <dgm:cxn modelId="{82D100E5-88AE-4A7F-9D3D-8B9F5BF239E7}" type="presOf" srcId="{0EC90501-4419-470F-8E87-0BF4497AAD0A}" destId="{FA01F293-B150-4D59-B800-6B824B028840}" srcOrd="0" destOrd="0" presId="urn:microsoft.com/office/officeart/2005/8/layout/hierarchy6"/>
    <dgm:cxn modelId="{A23BF1E7-F4DA-42A7-B4BB-2816738F1794}" type="presOf" srcId="{8A65F550-E074-413E-9F1D-6B646FF78F43}" destId="{726DEFC0-CDBE-4B3C-ACB9-EB6D01A9DB74}" srcOrd="0" destOrd="0" presId="urn:microsoft.com/office/officeart/2005/8/layout/hierarchy6"/>
    <dgm:cxn modelId="{0660C3E8-0842-4E31-BE9C-962C84ACBD90}" type="presOf" srcId="{3A3C716A-CEF3-4F5F-8316-A3D97B8DC92E}" destId="{82AB2D16-2BEE-49FF-815C-5E741F3887DB}" srcOrd="0" destOrd="0" presId="urn:microsoft.com/office/officeart/2005/8/layout/hierarchy6"/>
    <dgm:cxn modelId="{12FB98E9-1BB0-4AEE-BDEB-D5DC55033B28}" type="presOf" srcId="{24341010-F7A1-4E1B-B5FA-9209C96BE595}" destId="{B69D623D-7CD8-4B87-A3D3-8062BCF03B7B}" srcOrd="0" destOrd="0" presId="urn:microsoft.com/office/officeart/2005/8/layout/hierarchy6"/>
    <dgm:cxn modelId="{F00DC6EF-DC80-4293-BF05-726AA3731A44}" srcId="{0AD52AC6-ED1A-427B-BF16-84649ACC5FCD}" destId="{A24A9076-1758-4A50-97E6-780C8F13A71B}" srcOrd="3" destOrd="0" parTransId="{156BDDA4-AA9C-4FA0-8B1E-F011912AADC7}" sibTransId="{5B688B79-51DE-4711-A7BC-7427FE102620}"/>
    <dgm:cxn modelId="{AA1C78F4-68E3-457C-83DA-A17F3F716587}" srcId="{0AD52AC6-ED1A-427B-BF16-84649ACC5FCD}" destId="{1CAD9CB4-9C5C-4B89-B0E2-5712F7C4BAA4}" srcOrd="0" destOrd="0" parTransId="{9BE920B9-3BF1-4936-A11C-25D41B05CA49}" sibTransId="{5F3DE1A4-B076-42E2-88B7-55544D5CB1CC}"/>
    <dgm:cxn modelId="{B88FE4F9-5C1B-4715-92A5-403FCAB84FE7}" type="presOf" srcId="{B5B3DA1E-C58D-46A0-BF1E-4CF6FE88628D}" destId="{F8AF06BE-D145-40CB-BB93-77589F6476F7}" srcOrd="0" destOrd="0" presId="urn:microsoft.com/office/officeart/2005/8/layout/hierarchy6"/>
    <dgm:cxn modelId="{68CF31FB-D52E-49E1-9EC9-9BB8C799B7DF}" type="presOf" srcId="{BC6D5F14-8B98-4EAD-AC2B-A4F745979D7A}" destId="{E036C84C-C927-46DE-B212-74FBA475A64B}" srcOrd="0" destOrd="0" presId="urn:microsoft.com/office/officeart/2005/8/layout/hierarchy6"/>
    <dgm:cxn modelId="{0887CBBD-23D9-42A5-AB47-995016E48867}" type="presParOf" srcId="{76DE3843-2BFE-4749-8A49-C2ACA82CD88E}" destId="{490FD60D-DA96-4196-82EA-F60405AAA96C}" srcOrd="0" destOrd="0" presId="urn:microsoft.com/office/officeart/2005/8/layout/hierarchy6"/>
    <dgm:cxn modelId="{A345166C-4B43-4C0E-802A-001AD71F6121}" type="presParOf" srcId="{490FD60D-DA96-4196-82EA-F60405AAA96C}" destId="{18CFBD3C-A540-4018-9284-98A65A833E09}" srcOrd="0" destOrd="0" presId="urn:microsoft.com/office/officeart/2005/8/layout/hierarchy6"/>
    <dgm:cxn modelId="{E11B53E0-642A-4B13-BA26-7C8C76D0B590}" type="presParOf" srcId="{18CFBD3C-A540-4018-9284-98A65A833E09}" destId="{8CF69988-EA7C-4BDE-B19A-AF8D9B221B94}" srcOrd="0" destOrd="0" presId="urn:microsoft.com/office/officeart/2005/8/layout/hierarchy6"/>
    <dgm:cxn modelId="{2F2BE9FA-8D1D-47BF-8FF2-144BF64B1C23}" type="presParOf" srcId="{8CF69988-EA7C-4BDE-B19A-AF8D9B221B94}" destId="{FA01F293-B150-4D59-B800-6B824B028840}" srcOrd="0" destOrd="0" presId="urn:microsoft.com/office/officeart/2005/8/layout/hierarchy6"/>
    <dgm:cxn modelId="{36DF2753-612D-42D4-B7B4-F37087CF2CEC}" type="presParOf" srcId="{8CF69988-EA7C-4BDE-B19A-AF8D9B221B94}" destId="{3FEB0B26-0748-457B-AA62-5BA40524C680}" srcOrd="1" destOrd="0" presId="urn:microsoft.com/office/officeart/2005/8/layout/hierarchy6"/>
    <dgm:cxn modelId="{86C73999-BB0C-403D-AD1A-BEE5029A5897}" type="presParOf" srcId="{3FEB0B26-0748-457B-AA62-5BA40524C680}" destId="{BC30A96E-48C3-426E-9A29-F4CDE6890DCC}" srcOrd="0" destOrd="0" presId="urn:microsoft.com/office/officeart/2005/8/layout/hierarchy6"/>
    <dgm:cxn modelId="{0C7CD312-1D92-4487-96D2-DD7567A17A92}" type="presParOf" srcId="{3FEB0B26-0748-457B-AA62-5BA40524C680}" destId="{44EE53E4-EFA0-4F5A-972B-87D6B536D7A1}" srcOrd="1" destOrd="0" presId="urn:microsoft.com/office/officeart/2005/8/layout/hierarchy6"/>
    <dgm:cxn modelId="{E7575897-F903-4489-A52C-AB9D035960A9}" type="presParOf" srcId="{44EE53E4-EFA0-4F5A-972B-87D6B536D7A1}" destId="{91A762FE-6206-42B1-9614-DC91CD9E85BA}" srcOrd="0" destOrd="0" presId="urn:microsoft.com/office/officeart/2005/8/layout/hierarchy6"/>
    <dgm:cxn modelId="{E3BC2B4C-A1F4-46E2-A956-19327A6FA535}" type="presParOf" srcId="{44EE53E4-EFA0-4F5A-972B-87D6B536D7A1}" destId="{2DFCD999-CDF1-4CCA-B818-5B940D08957A}" srcOrd="1" destOrd="0" presId="urn:microsoft.com/office/officeart/2005/8/layout/hierarchy6"/>
    <dgm:cxn modelId="{2FDA47B7-A021-4516-9380-9188DBEA56D3}" type="presParOf" srcId="{2DFCD999-CDF1-4CCA-B818-5B940D08957A}" destId="{30FACEAF-BB71-4A8C-BDBB-5E18930C8354}" srcOrd="0" destOrd="0" presId="urn:microsoft.com/office/officeart/2005/8/layout/hierarchy6"/>
    <dgm:cxn modelId="{469D1D9A-785D-4C98-AEDE-8333647B0AD9}" type="presParOf" srcId="{2DFCD999-CDF1-4CCA-B818-5B940D08957A}" destId="{E1D3C6F6-D2B3-484A-991E-7EF5AB80D4A5}" srcOrd="1" destOrd="0" presId="urn:microsoft.com/office/officeart/2005/8/layout/hierarchy6"/>
    <dgm:cxn modelId="{A64BBA37-3DA9-4B8D-A771-A4563E3110C5}" type="presParOf" srcId="{E1D3C6F6-D2B3-484A-991E-7EF5AB80D4A5}" destId="{79FA3B2A-3E75-4BC0-B144-7B18BD40F2A8}" srcOrd="0" destOrd="0" presId="urn:microsoft.com/office/officeart/2005/8/layout/hierarchy6"/>
    <dgm:cxn modelId="{F50CA7CE-1B22-4F5A-95A9-3D7C63030E1C}" type="presParOf" srcId="{E1D3C6F6-D2B3-484A-991E-7EF5AB80D4A5}" destId="{ADECCE35-AB70-47A0-8E5D-184958967AB4}" srcOrd="1" destOrd="0" presId="urn:microsoft.com/office/officeart/2005/8/layout/hierarchy6"/>
    <dgm:cxn modelId="{E7648A26-83B5-461E-910A-3F198C51E56B}" type="presParOf" srcId="{2DFCD999-CDF1-4CCA-B818-5B940D08957A}" destId="{E036C84C-C927-46DE-B212-74FBA475A64B}" srcOrd="2" destOrd="0" presId="urn:microsoft.com/office/officeart/2005/8/layout/hierarchy6"/>
    <dgm:cxn modelId="{477971AA-D3D0-4F84-B0E1-E336B6C6DC51}" type="presParOf" srcId="{2DFCD999-CDF1-4CCA-B818-5B940D08957A}" destId="{3D08634F-5A76-4040-B86E-BFD6447C951E}" srcOrd="3" destOrd="0" presId="urn:microsoft.com/office/officeart/2005/8/layout/hierarchy6"/>
    <dgm:cxn modelId="{C2337EA4-39C1-4FE9-8F91-E65B2FCDF56E}" type="presParOf" srcId="{3D08634F-5A76-4040-B86E-BFD6447C951E}" destId="{726DEFC0-CDBE-4B3C-ACB9-EB6D01A9DB74}" srcOrd="0" destOrd="0" presId="urn:microsoft.com/office/officeart/2005/8/layout/hierarchy6"/>
    <dgm:cxn modelId="{CDBACFB2-759C-4925-B9C7-191734D321DD}" type="presParOf" srcId="{3D08634F-5A76-4040-B86E-BFD6447C951E}" destId="{D284E405-9947-4628-B379-6A8FA99E49C9}" srcOrd="1" destOrd="0" presId="urn:microsoft.com/office/officeart/2005/8/layout/hierarchy6"/>
    <dgm:cxn modelId="{BE1392C8-E123-4155-8CE6-66C846E0BA7C}" type="presParOf" srcId="{2DFCD999-CDF1-4CCA-B818-5B940D08957A}" destId="{B69D623D-7CD8-4B87-A3D3-8062BCF03B7B}" srcOrd="4" destOrd="0" presId="urn:microsoft.com/office/officeart/2005/8/layout/hierarchy6"/>
    <dgm:cxn modelId="{FDC73938-C635-4FB5-A384-81C2F6EDC6B0}" type="presParOf" srcId="{2DFCD999-CDF1-4CCA-B818-5B940D08957A}" destId="{E8F1162B-4CFC-45EE-9F76-FD57E09F2FE1}" srcOrd="5" destOrd="0" presId="urn:microsoft.com/office/officeart/2005/8/layout/hierarchy6"/>
    <dgm:cxn modelId="{81D5327E-3D46-4026-B368-357108AA9D5E}" type="presParOf" srcId="{E8F1162B-4CFC-45EE-9F76-FD57E09F2FE1}" destId="{C740BB6B-D18B-43FE-BD39-17233092F644}" srcOrd="0" destOrd="0" presId="urn:microsoft.com/office/officeart/2005/8/layout/hierarchy6"/>
    <dgm:cxn modelId="{D8909FB2-6FE5-42CD-9757-EC0FB48B8A64}" type="presParOf" srcId="{E8F1162B-4CFC-45EE-9F76-FD57E09F2FE1}" destId="{4775611B-870A-433D-83BD-0BAC94C99F22}" srcOrd="1" destOrd="0" presId="urn:microsoft.com/office/officeart/2005/8/layout/hierarchy6"/>
    <dgm:cxn modelId="{5A4A09A0-D82B-4181-B939-917D9014C1BE}" type="presParOf" srcId="{3FEB0B26-0748-457B-AA62-5BA40524C680}" destId="{34C2341A-3109-4EC5-B70A-48735F190285}" srcOrd="2" destOrd="0" presId="urn:microsoft.com/office/officeart/2005/8/layout/hierarchy6"/>
    <dgm:cxn modelId="{CE75C514-0217-4489-BA84-3D17698F8181}" type="presParOf" srcId="{3FEB0B26-0748-457B-AA62-5BA40524C680}" destId="{B9115EBB-6F7D-4E15-B499-A0AD19517FA3}" srcOrd="3" destOrd="0" presId="urn:microsoft.com/office/officeart/2005/8/layout/hierarchy6"/>
    <dgm:cxn modelId="{7C20B7CB-16BA-47CA-A73A-B627A551B230}" type="presParOf" srcId="{B9115EBB-6F7D-4E15-B499-A0AD19517FA3}" destId="{160034BC-52C9-47A6-8F23-EF13E86C783A}" srcOrd="0" destOrd="0" presId="urn:microsoft.com/office/officeart/2005/8/layout/hierarchy6"/>
    <dgm:cxn modelId="{174E56A7-B216-4261-96D7-D9D8BBCB1B92}" type="presParOf" srcId="{B9115EBB-6F7D-4E15-B499-A0AD19517FA3}" destId="{20455582-BECF-45D5-87AA-48407C01B725}" srcOrd="1" destOrd="0" presId="urn:microsoft.com/office/officeart/2005/8/layout/hierarchy6"/>
    <dgm:cxn modelId="{FFE8B44A-3366-4F34-B64E-1CAADD958776}" type="presParOf" srcId="{20455582-BECF-45D5-87AA-48407C01B725}" destId="{FA667DBE-A7D4-40B9-8D82-ABA484589596}" srcOrd="0" destOrd="0" presId="urn:microsoft.com/office/officeart/2005/8/layout/hierarchy6"/>
    <dgm:cxn modelId="{78992DC0-2BC3-46EB-BA18-C1654CDBED1F}" type="presParOf" srcId="{20455582-BECF-45D5-87AA-48407C01B725}" destId="{5AE8AB7B-10EA-4C1F-A179-EAF208FF7002}" srcOrd="1" destOrd="0" presId="urn:microsoft.com/office/officeart/2005/8/layout/hierarchy6"/>
    <dgm:cxn modelId="{1DC2FAF6-77BD-4C74-B471-19799BF99313}" type="presParOf" srcId="{5AE8AB7B-10EA-4C1F-A179-EAF208FF7002}" destId="{82AB2D16-2BEE-49FF-815C-5E741F3887DB}" srcOrd="0" destOrd="0" presId="urn:microsoft.com/office/officeart/2005/8/layout/hierarchy6"/>
    <dgm:cxn modelId="{15760024-426D-44E2-BE6B-907795D7B1FE}" type="presParOf" srcId="{5AE8AB7B-10EA-4C1F-A179-EAF208FF7002}" destId="{4DF402C6-C414-4D84-BC99-1EF1C153CC87}" srcOrd="1" destOrd="0" presId="urn:microsoft.com/office/officeart/2005/8/layout/hierarchy6"/>
    <dgm:cxn modelId="{5810562E-5FAE-4B8A-B69C-00AF813BB4E2}" type="presParOf" srcId="{20455582-BECF-45D5-87AA-48407C01B725}" destId="{F8AF06BE-D145-40CB-BB93-77589F6476F7}" srcOrd="2" destOrd="0" presId="urn:microsoft.com/office/officeart/2005/8/layout/hierarchy6"/>
    <dgm:cxn modelId="{9BF02E31-34A0-44F0-A0A1-7449814278E5}" type="presParOf" srcId="{20455582-BECF-45D5-87AA-48407C01B725}" destId="{33882D12-A38E-41E4-A56C-B7F8F4818A4A}" srcOrd="3" destOrd="0" presId="urn:microsoft.com/office/officeart/2005/8/layout/hierarchy6"/>
    <dgm:cxn modelId="{CC7A7EC9-7253-4D1A-BC0F-F677EDD8229A}" type="presParOf" srcId="{33882D12-A38E-41E4-A56C-B7F8F4818A4A}" destId="{62B9E7A2-A637-450E-A740-BEA0BD697783}" srcOrd="0" destOrd="0" presId="urn:microsoft.com/office/officeart/2005/8/layout/hierarchy6"/>
    <dgm:cxn modelId="{CC4D46AB-6DD1-4947-A1F8-B3CD0B7E1290}" type="presParOf" srcId="{33882D12-A38E-41E4-A56C-B7F8F4818A4A}" destId="{FC1A553A-F967-421F-B990-F1C9C9A73525}" srcOrd="1" destOrd="0" presId="urn:microsoft.com/office/officeart/2005/8/layout/hierarchy6"/>
    <dgm:cxn modelId="{EAF03C06-3EFA-44EF-B49F-6CB7E5C6C31E}" type="presParOf" srcId="{FC1A553A-F967-421F-B990-F1C9C9A73525}" destId="{63ACB62A-DD46-49E3-95D7-2DA5E9656157}" srcOrd="0" destOrd="0" presId="urn:microsoft.com/office/officeart/2005/8/layout/hierarchy6"/>
    <dgm:cxn modelId="{8E4FB528-C038-4737-A632-830782D98399}" type="presParOf" srcId="{FC1A553A-F967-421F-B990-F1C9C9A73525}" destId="{A4B47A23-E145-4402-84DD-51D47BE5D483}" srcOrd="1" destOrd="0" presId="urn:microsoft.com/office/officeart/2005/8/layout/hierarchy6"/>
    <dgm:cxn modelId="{DBA022EB-946C-4340-A512-F5EE405B77F0}" type="presParOf" srcId="{A4B47A23-E145-4402-84DD-51D47BE5D483}" destId="{F786DB30-8261-48D7-B00E-600AB90F277A}" srcOrd="0" destOrd="0" presId="urn:microsoft.com/office/officeart/2005/8/layout/hierarchy6"/>
    <dgm:cxn modelId="{C3289B44-FEB6-45EE-8F4D-01D26E112DF3}" type="presParOf" srcId="{A4B47A23-E145-4402-84DD-51D47BE5D483}" destId="{BA78BD41-D561-4960-85F9-EEBE60F44D7C}" srcOrd="1" destOrd="0" presId="urn:microsoft.com/office/officeart/2005/8/layout/hierarchy6"/>
    <dgm:cxn modelId="{C323DEAF-C894-4D02-BFDC-52ED84D5309C}" type="presParOf" srcId="{FC1A553A-F967-421F-B990-F1C9C9A73525}" destId="{7421BBDB-5480-47D5-8B00-EF24D4EA16A3}" srcOrd="2" destOrd="0" presId="urn:microsoft.com/office/officeart/2005/8/layout/hierarchy6"/>
    <dgm:cxn modelId="{6816723F-D893-413B-89A9-81F1C7263C9C}" type="presParOf" srcId="{FC1A553A-F967-421F-B990-F1C9C9A73525}" destId="{794614DD-D8AA-46EA-AD47-6B71F100E44E}" srcOrd="3" destOrd="0" presId="urn:microsoft.com/office/officeart/2005/8/layout/hierarchy6"/>
    <dgm:cxn modelId="{706842E0-C5CD-40A0-AA08-B089C732FCDC}" type="presParOf" srcId="{794614DD-D8AA-46EA-AD47-6B71F100E44E}" destId="{84A35D82-3ECA-4DD7-A37B-C48CB45776C4}" srcOrd="0" destOrd="0" presId="urn:microsoft.com/office/officeart/2005/8/layout/hierarchy6"/>
    <dgm:cxn modelId="{9420901A-3349-4660-9F34-4BFF68EBB476}" type="presParOf" srcId="{794614DD-D8AA-46EA-AD47-6B71F100E44E}" destId="{BC893F3D-3FED-4708-80F0-904CEA4B64E1}" srcOrd="1" destOrd="0" presId="urn:microsoft.com/office/officeart/2005/8/layout/hierarchy6"/>
    <dgm:cxn modelId="{355C16AC-51D6-4674-BF2B-BDB9C1EF15C0}" type="presParOf" srcId="{FC1A553A-F967-421F-B990-F1C9C9A73525}" destId="{37A71321-DE99-4F31-9C6D-8C350A9E88E4}" srcOrd="4" destOrd="0" presId="urn:microsoft.com/office/officeart/2005/8/layout/hierarchy6"/>
    <dgm:cxn modelId="{1149ABBA-17E5-4836-9EEC-537EB390261D}" type="presParOf" srcId="{FC1A553A-F967-421F-B990-F1C9C9A73525}" destId="{95D06074-A877-4932-8019-1D5BC683BF99}" srcOrd="5" destOrd="0" presId="urn:microsoft.com/office/officeart/2005/8/layout/hierarchy6"/>
    <dgm:cxn modelId="{5831C12F-F998-428F-BBB2-0EAFAAD17741}" type="presParOf" srcId="{95D06074-A877-4932-8019-1D5BC683BF99}" destId="{16AB6E18-DFDB-4AA9-AC14-9BFC0E61998D}" srcOrd="0" destOrd="0" presId="urn:microsoft.com/office/officeart/2005/8/layout/hierarchy6"/>
    <dgm:cxn modelId="{F80B7C60-B6A3-4FCC-8533-3B0DE578AF35}" type="presParOf" srcId="{95D06074-A877-4932-8019-1D5BC683BF99}" destId="{59448766-370B-4BF8-833D-BC226192E80F}" srcOrd="1" destOrd="0" presId="urn:microsoft.com/office/officeart/2005/8/layout/hierarchy6"/>
    <dgm:cxn modelId="{6658B572-2298-4C0C-852F-EFA803346648}" type="presParOf" srcId="{FC1A553A-F967-421F-B990-F1C9C9A73525}" destId="{A3E9306D-ABC1-409C-88BB-E7A5DAC4B09A}" srcOrd="6" destOrd="0" presId="urn:microsoft.com/office/officeart/2005/8/layout/hierarchy6"/>
    <dgm:cxn modelId="{FF7543D4-2FAB-4589-8C56-E1A663DD0B8D}" type="presParOf" srcId="{FC1A553A-F967-421F-B990-F1C9C9A73525}" destId="{F6634568-C49D-4866-8C5B-4D2342C92648}" srcOrd="7" destOrd="0" presId="urn:microsoft.com/office/officeart/2005/8/layout/hierarchy6"/>
    <dgm:cxn modelId="{4A69F6A3-2BE0-4E1A-AD3D-88519BB88C32}" type="presParOf" srcId="{F6634568-C49D-4866-8C5B-4D2342C92648}" destId="{C2949868-BF7F-4770-87C0-B8EBAB908296}" srcOrd="0" destOrd="0" presId="urn:microsoft.com/office/officeart/2005/8/layout/hierarchy6"/>
    <dgm:cxn modelId="{6C9F732C-7847-47EE-9EC7-C09A8F022C2C}" type="presParOf" srcId="{F6634568-C49D-4866-8C5B-4D2342C92648}" destId="{2A5BC9BD-D437-47E8-9AC9-79F644A6417B}" srcOrd="1" destOrd="0" presId="urn:microsoft.com/office/officeart/2005/8/layout/hierarchy6"/>
    <dgm:cxn modelId="{2F1A8F38-B24E-45B5-8DA6-5A3ADF9EAF97}" type="presParOf" srcId="{20455582-BECF-45D5-87AA-48407C01B725}" destId="{2CD9818A-3E25-4FCF-A10C-2259EC705F88}" srcOrd="4" destOrd="0" presId="urn:microsoft.com/office/officeart/2005/8/layout/hierarchy6"/>
    <dgm:cxn modelId="{2D8EEFF5-E2FD-445A-BB9F-91899D5EBF26}" type="presParOf" srcId="{20455582-BECF-45D5-87AA-48407C01B725}" destId="{9551F68C-5B07-4D5B-BE7D-AF3CB970E99E}" srcOrd="5" destOrd="0" presId="urn:microsoft.com/office/officeart/2005/8/layout/hierarchy6"/>
    <dgm:cxn modelId="{64558388-7647-4A6A-A843-0E8AD8FA5C85}" type="presParOf" srcId="{9551F68C-5B07-4D5B-BE7D-AF3CB970E99E}" destId="{B7CEFF97-6C60-41C1-959B-E6FCE9961CB8}" srcOrd="0" destOrd="0" presId="urn:microsoft.com/office/officeart/2005/8/layout/hierarchy6"/>
    <dgm:cxn modelId="{FD9EED9B-D227-4603-BA8A-A24B6FC50724}" type="presParOf" srcId="{9551F68C-5B07-4D5B-BE7D-AF3CB970E99E}" destId="{03E44F52-B503-4069-BBBD-4F31F345BD74}" srcOrd="1" destOrd="0" presId="urn:microsoft.com/office/officeart/2005/8/layout/hierarchy6"/>
    <dgm:cxn modelId="{C13EC832-8405-482C-AA84-785B424BBB7A}" type="presParOf" srcId="{3FEB0B26-0748-457B-AA62-5BA40524C680}" destId="{F6A98232-F029-4E44-BEB3-E468EDB8818B}" srcOrd="4" destOrd="0" presId="urn:microsoft.com/office/officeart/2005/8/layout/hierarchy6"/>
    <dgm:cxn modelId="{FAA7FBD3-A04B-4BCB-97F3-C03F4305B009}" type="presParOf" srcId="{3FEB0B26-0748-457B-AA62-5BA40524C680}" destId="{68561177-56B0-4DAA-BFAE-622A4F88144E}" srcOrd="5" destOrd="0" presId="urn:microsoft.com/office/officeart/2005/8/layout/hierarchy6"/>
    <dgm:cxn modelId="{2FFDDF5D-547C-4A61-857D-4345075FA53E}" type="presParOf" srcId="{68561177-56B0-4DAA-BFAE-622A4F88144E}" destId="{93E68403-9F14-4C13-92A5-7A095F5D8333}" srcOrd="0" destOrd="0" presId="urn:microsoft.com/office/officeart/2005/8/layout/hierarchy6"/>
    <dgm:cxn modelId="{401449C9-8AC8-49A3-B357-9C624CC160C1}" type="presParOf" srcId="{68561177-56B0-4DAA-BFAE-622A4F88144E}" destId="{301CC4EB-D262-423D-BEA6-DECBC4392EE0}" srcOrd="1" destOrd="0" presId="urn:microsoft.com/office/officeart/2005/8/layout/hierarchy6"/>
    <dgm:cxn modelId="{78A77C38-9624-43FA-88C4-C67E9AB7A7E0}" type="presParOf" srcId="{301CC4EB-D262-423D-BEA6-DECBC4392EE0}" destId="{60B8D40F-0710-4859-9D25-BC6928052E45}" srcOrd="0" destOrd="0" presId="urn:microsoft.com/office/officeart/2005/8/layout/hierarchy6"/>
    <dgm:cxn modelId="{3CF83E6D-43AE-430C-AA70-FA4305977B0A}" type="presParOf" srcId="{301CC4EB-D262-423D-BEA6-DECBC4392EE0}" destId="{B916A52F-DF14-4DB6-902F-F4C83D35BA4A}" srcOrd="1" destOrd="0" presId="urn:microsoft.com/office/officeart/2005/8/layout/hierarchy6"/>
    <dgm:cxn modelId="{3C02C84B-35EB-4480-9B71-4EA0EA4D5DF0}" type="presParOf" srcId="{B916A52F-DF14-4DB6-902F-F4C83D35BA4A}" destId="{D050F18C-321D-4A3F-877A-278090E144CC}" srcOrd="0" destOrd="0" presId="urn:microsoft.com/office/officeart/2005/8/layout/hierarchy6"/>
    <dgm:cxn modelId="{390E5F4B-949B-4607-9611-7DEDC6B4B848}" type="presParOf" srcId="{B916A52F-DF14-4DB6-902F-F4C83D35BA4A}" destId="{DE5E6457-22D2-4DC1-917D-4353D0978900}" srcOrd="1" destOrd="0" presId="urn:microsoft.com/office/officeart/2005/8/layout/hierarchy6"/>
    <dgm:cxn modelId="{88384232-CEE5-4A43-9C30-095828688D1C}" type="presParOf" srcId="{301CC4EB-D262-423D-BEA6-DECBC4392EE0}" destId="{191D9DCC-BE0B-45AD-8B9E-62B5B8EDE585}" srcOrd="2" destOrd="0" presId="urn:microsoft.com/office/officeart/2005/8/layout/hierarchy6"/>
    <dgm:cxn modelId="{B8323B05-0D76-4118-80D0-AE381A019845}" type="presParOf" srcId="{301CC4EB-D262-423D-BEA6-DECBC4392EE0}" destId="{752DA6AE-E649-4DFA-94A2-F4B5E3A7E424}" srcOrd="3" destOrd="0" presId="urn:microsoft.com/office/officeart/2005/8/layout/hierarchy6"/>
    <dgm:cxn modelId="{E0BBBD64-9281-452C-8F69-70B1201AEBE7}" type="presParOf" srcId="{752DA6AE-E649-4DFA-94A2-F4B5E3A7E424}" destId="{83564CD2-CD25-40F5-BB80-52F33784C478}" srcOrd="0" destOrd="0" presId="urn:microsoft.com/office/officeart/2005/8/layout/hierarchy6"/>
    <dgm:cxn modelId="{48849EEC-77FE-48CA-AB46-069F4B04FF8D}" type="presParOf" srcId="{752DA6AE-E649-4DFA-94A2-F4B5E3A7E424}" destId="{A875E489-A386-44EC-AC8E-A66AC6E32A1A}" srcOrd="1" destOrd="0" presId="urn:microsoft.com/office/officeart/2005/8/layout/hierarchy6"/>
    <dgm:cxn modelId="{E0E534A8-269D-48D3-B7D7-A0AD9426C7A3}" type="presParOf" srcId="{76DE3843-2BFE-4749-8A49-C2ACA82CD88E}" destId="{CBB37892-EB76-458D-9AC9-2D85CB09B3D9}"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EE9AB3-9BBF-4FB7-ADC7-601D03D0E16F}" type="doc">
      <dgm:prSet loTypeId="urn:microsoft.com/office/officeart/2005/8/layout/process4" loCatId="process" qsTypeId="urn:microsoft.com/office/officeart/2005/8/quickstyle/simple3" qsCatId="simple" csTypeId="urn:microsoft.com/office/officeart/2005/8/colors/accent1_3" csCatId="accent1" phldr="1"/>
      <dgm:spPr/>
    </dgm:pt>
    <dgm:pt modelId="{8ABFCE25-1EA9-452A-B5B7-516975ED9879}">
      <dgm:prSet phldrT="[Text]"/>
      <dgm:spPr/>
      <dgm:t>
        <a:bodyPr/>
        <a:lstStyle/>
        <a:p>
          <a:r>
            <a:rPr lang="en-US" dirty="0"/>
            <a:t>1. You will be asked to complete a survey.</a:t>
          </a:r>
        </a:p>
      </dgm:t>
    </dgm:pt>
    <dgm:pt modelId="{03E302A7-0BE5-4FD1-BE04-3FC66FA8D33B}" type="parTrans" cxnId="{533EB67A-C74A-4A30-9591-B4F4EDB98F9F}">
      <dgm:prSet/>
      <dgm:spPr/>
      <dgm:t>
        <a:bodyPr/>
        <a:lstStyle/>
        <a:p>
          <a:endParaRPr lang="en-US"/>
        </a:p>
      </dgm:t>
    </dgm:pt>
    <dgm:pt modelId="{B2B5FAC9-8765-412D-A74A-68208238AECF}" type="sibTrans" cxnId="{533EB67A-C74A-4A30-9591-B4F4EDB98F9F}">
      <dgm:prSet/>
      <dgm:spPr/>
      <dgm:t>
        <a:bodyPr/>
        <a:lstStyle/>
        <a:p>
          <a:endParaRPr lang="en-US"/>
        </a:p>
      </dgm:t>
    </dgm:pt>
    <dgm:pt modelId="{5A0ABCAB-C853-4493-875E-F088AABFE277}">
      <dgm:prSet phldrT="[Text]"/>
      <dgm:spPr/>
      <dgm:t>
        <a:bodyPr/>
        <a:lstStyle/>
        <a:p>
          <a:r>
            <a:rPr lang="en-US" dirty="0"/>
            <a:t>2. You will be asked if the diseases and symptoms on our list should be included/excluded as part of the SID-PRO.</a:t>
          </a:r>
        </a:p>
      </dgm:t>
    </dgm:pt>
    <dgm:pt modelId="{AE6601EE-69CD-4F57-8DC0-C5B7D1F9D4F1}" type="parTrans" cxnId="{E1F5771C-E8BD-4772-B460-E7451064E409}">
      <dgm:prSet/>
      <dgm:spPr/>
      <dgm:t>
        <a:bodyPr/>
        <a:lstStyle/>
        <a:p>
          <a:endParaRPr lang="en-US"/>
        </a:p>
      </dgm:t>
    </dgm:pt>
    <dgm:pt modelId="{AE99D434-601A-4E61-ABDC-349FB14B8BC3}" type="sibTrans" cxnId="{E1F5771C-E8BD-4772-B460-E7451064E409}">
      <dgm:prSet/>
      <dgm:spPr/>
      <dgm:t>
        <a:bodyPr/>
        <a:lstStyle/>
        <a:p>
          <a:endParaRPr lang="en-US"/>
        </a:p>
      </dgm:t>
    </dgm:pt>
    <dgm:pt modelId="{C4C14222-E1B8-43F7-B157-FE50AD3D6738}">
      <dgm:prSet phldrT="[Text]"/>
      <dgm:spPr/>
      <dgm:t>
        <a:bodyPr/>
        <a:lstStyle/>
        <a:p>
          <a:r>
            <a:rPr lang="en-US" dirty="0"/>
            <a:t>3. You will also be asked if we should include other diseases or symptoms that have not been mentioned thus far.</a:t>
          </a:r>
        </a:p>
      </dgm:t>
    </dgm:pt>
    <dgm:pt modelId="{3CD78F80-7BE8-4BA5-A76F-5D96B5316D56}" type="parTrans" cxnId="{8524C5A2-F5F2-42D5-B545-DB7D9B42913B}">
      <dgm:prSet/>
      <dgm:spPr/>
      <dgm:t>
        <a:bodyPr/>
        <a:lstStyle/>
        <a:p>
          <a:endParaRPr lang="en-US"/>
        </a:p>
      </dgm:t>
    </dgm:pt>
    <dgm:pt modelId="{C05F7710-1479-4972-B5CB-CD1B1BFD151F}" type="sibTrans" cxnId="{8524C5A2-F5F2-42D5-B545-DB7D9B42913B}">
      <dgm:prSet/>
      <dgm:spPr/>
      <dgm:t>
        <a:bodyPr/>
        <a:lstStyle/>
        <a:p>
          <a:endParaRPr lang="en-US"/>
        </a:p>
      </dgm:t>
    </dgm:pt>
    <dgm:pt modelId="{926BF554-46E8-47D7-8DED-58969051676D}">
      <dgm:prSet/>
      <dgm:spPr/>
      <dgm:t>
        <a:bodyPr/>
        <a:lstStyle/>
        <a:p>
          <a:r>
            <a:rPr lang="en-US" b="1" dirty="0"/>
            <a:t>Here is how we would like your assistance:</a:t>
          </a:r>
        </a:p>
      </dgm:t>
    </dgm:pt>
    <dgm:pt modelId="{40828DAD-5B3F-4F64-89FA-1266ADFFB5A8}" type="parTrans" cxnId="{CA753B98-7865-4B5A-AC39-2F7F4200DAEE}">
      <dgm:prSet/>
      <dgm:spPr/>
      <dgm:t>
        <a:bodyPr/>
        <a:lstStyle/>
        <a:p>
          <a:endParaRPr lang="en-US"/>
        </a:p>
      </dgm:t>
    </dgm:pt>
    <dgm:pt modelId="{C3E23958-5E76-4A7A-9276-5BC4F28B9BB2}" type="sibTrans" cxnId="{CA753B98-7865-4B5A-AC39-2F7F4200DAEE}">
      <dgm:prSet/>
      <dgm:spPr/>
      <dgm:t>
        <a:bodyPr/>
        <a:lstStyle/>
        <a:p>
          <a:endParaRPr lang="en-US"/>
        </a:p>
      </dgm:t>
    </dgm:pt>
    <dgm:pt modelId="{2517BE23-87F9-481B-B7B5-AECB38B34E78}">
      <dgm:prSet/>
      <dgm:spPr/>
      <dgm:t>
        <a:bodyPr/>
        <a:lstStyle/>
        <a:p>
          <a:r>
            <a:rPr lang="en-US" b="1" dirty="0"/>
            <a:t>Then we will use your expert opinion to modify the SID-PRO accordingly.</a:t>
          </a:r>
        </a:p>
      </dgm:t>
    </dgm:pt>
    <dgm:pt modelId="{04F39A77-5BF6-4CA4-9E9A-D8C75D503810}" type="parTrans" cxnId="{710B903C-1D8F-4FF9-89B7-401E396BFE20}">
      <dgm:prSet/>
      <dgm:spPr/>
      <dgm:t>
        <a:bodyPr/>
        <a:lstStyle/>
        <a:p>
          <a:endParaRPr lang="en-US"/>
        </a:p>
      </dgm:t>
    </dgm:pt>
    <dgm:pt modelId="{FECE0D35-72FA-400C-82BD-350028527F7C}" type="sibTrans" cxnId="{710B903C-1D8F-4FF9-89B7-401E396BFE20}">
      <dgm:prSet/>
      <dgm:spPr/>
      <dgm:t>
        <a:bodyPr/>
        <a:lstStyle/>
        <a:p>
          <a:endParaRPr lang="en-US"/>
        </a:p>
      </dgm:t>
    </dgm:pt>
    <dgm:pt modelId="{92796651-C1C4-417E-B66F-9ACAD716B56D}" type="pres">
      <dgm:prSet presAssocID="{6CEE9AB3-9BBF-4FB7-ADC7-601D03D0E16F}" presName="Name0" presStyleCnt="0">
        <dgm:presLayoutVars>
          <dgm:dir/>
          <dgm:animLvl val="lvl"/>
          <dgm:resizeHandles val="exact"/>
        </dgm:presLayoutVars>
      </dgm:prSet>
      <dgm:spPr/>
    </dgm:pt>
    <dgm:pt modelId="{B794CB95-0858-470F-8F31-88E8FB64D36B}" type="pres">
      <dgm:prSet presAssocID="{2517BE23-87F9-481B-B7B5-AECB38B34E78}" presName="boxAndChildren" presStyleCnt="0"/>
      <dgm:spPr/>
    </dgm:pt>
    <dgm:pt modelId="{F673BEE3-8D40-4DD7-B998-41CD8A0C9D4C}" type="pres">
      <dgm:prSet presAssocID="{2517BE23-87F9-481B-B7B5-AECB38B34E78}" presName="parentTextBox" presStyleLbl="node1" presStyleIdx="0" presStyleCnt="5"/>
      <dgm:spPr/>
    </dgm:pt>
    <dgm:pt modelId="{6A01A513-D8B0-4966-AF04-F13216D04436}" type="pres">
      <dgm:prSet presAssocID="{C05F7710-1479-4972-B5CB-CD1B1BFD151F}" presName="sp" presStyleCnt="0"/>
      <dgm:spPr/>
    </dgm:pt>
    <dgm:pt modelId="{F8B16F4B-768D-4E8F-9C23-9A1318AD4449}" type="pres">
      <dgm:prSet presAssocID="{C4C14222-E1B8-43F7-B157-FE50AD3D6738}" presName="arrowAndChildren" presStyleCnt="0"/>
      <dgm:spPr/>
    </dgm:pt>
    <dgm:pt modelId="{05A44FBC-BE14-49C6-B4F7-CB3FDF33B9F9}" type="pres">
      <dgm:prSet presAssocID="{C4C14222-E1B8-43F7-B157-FE50AD3D6738}" presName="parentTextArrow" presStyleLbl="node1" presStyleIdx="1" presStyleCnt="5"/>
      <dgm:spPr/>
    </dgm:pt>
    <dgm:pt modelId="{0ADC61FF-2B4D-44BF-B6EF-E4AD6ADD3A67}" type="pres">
      <dgm:prSet presAssocID="{AE99D434-601A-4E61-ABDC-349FB14B8BC3}" presName="sp" presStyleCnt="0"/>
      <dgm:spPr/>
    </dgm:pt>
    <dgm:pt modelId="{8FA1DB0D-2BAA-4B54-BD15-9594C3F2C06B}" type="pres">
      <dgm:prSet presAssocID="{5A0ABCAB-C853-4493-875E-F088AABFE277}" presName="arrowAndChildren" presStyleCnt="0"/>
      <dgm:spPr/>
    </dgm:pt>
    <dgm:pt modelId="{5D3D247D-4182-4A19-9094-41D10C6FBF24}" type="pres">
      <dgm:prSet presAssocID="{5A0ABCAB-C853-4493-875E-F088AABFE277}" presName="parentTextArrow" presStyleLbl="node1" presStyleIdx="2" presStyleCnt="5"/>
      <dgm:spPr/>
    </dgm:pt>
    <dgm:pt modelId="{517DB87C-A062-40B2-B9F2-447EAAA708EF}" type="pres">
      <dgm:prSet presAssocID="{B2B5FAC9-8765-412D-A74A-68208238AECF}" presName="sp" presStyleCnt="0"/>
      <dgm:spPr/>
    </dgm:pt>
    <dgm:pt modelId="{3F68CCCA-2A27-448E-BD50-F1374ED74820}" type="pres">
      <dgm:prSet presAssocID="{8ABFCE25-1EA9-452A-B5B7-516975ED9879}" presName="arrowAndChildren" presStyleCnt="0"/>
      <dgm:spPr/>
    </dgm:pt>
    <dgm:pt modelId="{232DAB76-14F0-4811-B051-30B451549836}" type="pres">
      <dgm:prSet presAssocID="{8ABFCE25-1EA9-452A-B5B7-516975ED9879}" presName="parentTextArrow" presStyleLbl="node1" presStyleIdx="3" presStyleCnt="5" custLinFactNeighborY="235"/>
      <dgm:spPr/>
    </dgm:pt>
    <dgm:pt modelId="{BE374E94-E6CE-4B13-9E78-451F6AD00120}" type="pres">
      <dgm:prSet presAssocID="{C3E23958-5E76-4A7A-9276-5BC4F28B9BB2}" presName="sp" presStyleCnt="0"/>
      <dgm:spPr/>
    </dgm:pt>
    <dgm:pt modelId="{8A2F8112-AB30-4162-99BD-65DA01460106}" type="pres">
      <dgm:prSet presAssocID="{926BF554-46E8-47D7-8DED-58969051676D}" presName="arrowAndChildren" presStyleCnt="0"/>
      <dgm:spPr/>
    </dgm:pt>
    <dgm:pt modelId="{5FEE1EE9-991D-4140-8A08-746BD6F631D9}" type="pres">
      <dgm:prSet presAssocID="{926BF554-46E8-47D7-8DED-58969051676D}" presName="parentTextArrow" presStyleLbl="node1" presStyleIdx="4" presStyleCnt="5"/>
      <dgm:spPr/>
    </dgm:pt>
  </dgm:ptLst>
  <dgm:cxnLst>
    <dgm:cxn modelId="{E1F5771C-E8BD-4772-B460-E7451064E409}" srcId="{6CEE9AB3-9BBF-4FB7-ADC7-601D03D0E16F}" destId="{5A0ABCAB-C853-4493-875E-F088AABFE277}" srcOrd="2" destOrd="0" parTransId="{AE6601EE-69CD-4F57-8DC0-C5B7D1F9D4F1}" sibTransId="{AE99D434-601A-4E61-ABDC-349FB14B8BC3}"/>
    <dgm:cxn modelId="{710B903C-1D8F-4FF9-89B7-401E396BFE20}" srcId="{6CEE9AB3-9BBF-4FB7-ADC7-601D03D0E16F}" destId="{2517BE23-87F9-481B-B7B5-AECB38B34E78}" srcOrd="4" destOrd="0" parTransId="{04F39A77-5BF6-4CA4-9E9A-D8C75D503810}" sibTransId="{FECE0D35-72FA-400C-82BD-350028527F7C}"/>
    <dgm:cxn modelId="{670BB858-6CC8-4D57-9146-FAEF7F88A4B6}" type="presOf" srcId="{C4C14222-E1B8-43F7-B157-FE50AD3D6738}" destId="{05A44FBC-BE14-49C6-B4F7-CB3FDF33B9F9}" srcOrd="0" destOrd="0" presId="urn:microsoft.com/office/officeart/2005/8/layout/process4"/>
    <dgm:cxn modelId="{A72BA05B-87F2-4946-BC08-B221C265B17A}" type="presOf" srcId="{8ABFCE25-1EA9-452A-B5B7-516975ED9879}" destId="{232DAB76-14F0-4811-B051-30B451549836}" srcOrd="0" destOrd="0" presId="urn:microsoft.com/office/officeart/2005/8/layout/process4"/>
    <dgm:cxn modelId="{533EB67A-C74A-4A30-9591-B4F4EDB98F9F}" srcId="{6CEE9AB3-9BBF-4FB7-ADC7-601D03D0E16F}" destId="{8ABFCE25-1EA9-452A-B5B7-516975ED9879}" srcOrd="1" destOrd="0" parTransId="{03E302A7-0BE5-4FD1-BE04-3FC66FA8D33B}" sibTransId="{B2B5FAC9-8765-412D-A74A-68208238AECF}"/>
    <dgm:cxn modelId="{D7222E81-D7A8-4AC0-8758-9697F59F1C68}" type="presOf" srcId="{926BF554-46E8-47D7-8DED-58969051676D}" destId="{5FEE1EE9-991D-4140-8A08-746BD6F631D9}" srcOrd="0" destOrd="0" presId="urn:microsoft.com/office/officeart/2005/8/layout/process4"/>
    <dgm:cxn modelId="{CA753B98-7865-4B5A-AC39-2F7F4200DAEE}" srcId="{6CEE9AB3-9BBF-4FB7-ADC7-601D03D0E16F}" destId="{926BF554-46E8-47D7-8DED-58969051676D}" srcOrd="0" destOrd="0" parTransId="{40828DAD-5B3F-4F64-89FA-1266ADFFB5A8}" sibTransId="{C3E23958-5E76-4A7A-9276-5BC4F28B9BB2}"/>
    <dgm:cxn modelId="{8524C5A2-F5F2-42D5-B545-DB7D9B42913B}" srcId="{6CEE9AB3-9BBF-4FB7-ADC7-601D03D0E16F}" destId="{C4C14222-E1B8-43F7-B157-FE50AD3D6738}" srcOrd="3" destOrd="0" parTransId="{3CD78F80-7BE8-4BA5-A76F-5D96B5316D56}" sibTransId="{C05F7710-1479-4972-B5CB-CD1B1BFD151F}"/>
    <dgm:cxn modelId="{CCB7B9AD-6476-49E1-B7EC-BABE19B7EF30}" type="presOf" srcId="{2517BE23-87F9-481B-B7B5-AECB38B34E78}" destId="{F673BEE3-8D40-4DD7-B998-41CD8A0C9D4C}" srcOrd="0" destOrd="0" presId="urn:microsoft.com/office/officeart/2005/8/layout/process4"/>
    <dgm:cxn modelId="{B7913CC3-7150-4180-9942-53A69FB3B10A}" type="presOf" srcId="{6CEE9AB3-9BBF-4FB7-ADC7-601D03D0E16F}" destId="{92796651-C1C4-417E-B66F-9ACAD716B56D}" srcOrd="0" destOrd="0" presId="urn:microsoft.com/office/officeart/2005/8/layout/process4"/>
    <dgm:cxn modelId="{A0AE39E2-1878-4F9B-8FD7-616A8B7A7F19}" type="presOf" srcId="{5A0ABCAB-C853-4493-875E-F088AABFE277}" destId="{5D3D247D-4182-4A19-9094-41D10C6FBF24}" srcOrd="0" destOrd="0" presId="urn:microsoft.com/office/officeart/2005/8/layout/process4"/>
    <dgm:cxn modelId="{79AE1ED3-0125-4CFD-94B5-2ED1F80A9A79}" type="presParOf" srcId="{92796651-C1C4-417E-B66F-9ACAD716B56D}" destId="{B794CB95-0858-470F-8F31-88E8FB64D36B}" srcOrd="0" destOrd="0" presId="urn:microsoft.com/office/officeart/2005/8/layout/process4"/>
    <dgm:cxn modelId="{FDCDBAAE-530F-4B0D-91AA-3997DA95FFA7}" type="presParOf" srcId="{B794CB95-0858-470F-8F31-88E8FB64D36B}" destId="{F673BEE3-8D40-4DD7-B998-41CD8A0C9D4C}" srcOrd="0" destOrd="0" presId="urn:microsoft.com/office/officeart/2005/8/layout/process4"/>
    <dgm:cxn modelId="{8EBD2741-E3B4-4B41-8C33-C07C5043BE16}" type="presParOf" srcId="{92796651-C1C4-417E-B66F-9ACAD716B56D}" destId="{6A01A513-D8B0-4966-AF04-F13216D04436}" srcOrd="1" destOrd="0" presId="urn:microsoft.com/office/officeart/2005/8/layout/process4"/>
    <dgm:cxn modelId="{AD2F36BD-FD94-43E2-A32A-A5E9DC25A3A0}" type="presParOf" srcId="{92796651-C1C4-417E-B66F-9ACAD716B56D}" destId="{F8B16F4B-768D-4E8F-9C23-9A1318AD4449}" srcOrd="2" destOrd="0" presId="urn:microsoft.com/office/officeart/2005/8/layout/process4"/>
    <dgm:cxn modelId="{A6CDA270-BBAE-413B-87A9-1286E523EB75}" type="presParOf" srcId="{F8B16F4B-768D-4E8F-9C23-9A1318AD4449}" destId="{05A44FBC-BE14-49C6-B4F7-CB3FDF33B9F9}" srcOrd="0" destOrd="0" presId="urn:microsoft.com/office/officeart/2005/8/layout/process4"/>
    <dgm:cxn modelId="{22A03E05-155D-4595-80BE-AC6DC09B9DF7}" type="presParOf" srcId="{92796651-C1C4-417E-B66F-9ACAD716B56D}" destId="{0ADC61FF-2B4D-44BF-B6EF-E4AD6ADD3A67}" srcOrd="3" destOrd="0" presId="urn:microsoft.com/office/officeart/2005/8/layout/process4"/>
    <dgm:cxn modelId="{93F0FA36-5217-4C5B-97FA-171917DB9C17}" type="presParOf" srcId="{92796651-C1C4-417E-B66F-9ACAD716B56D}" destId="{8FA1DB0D-2BAA-4B54-BD15-9594C3F2C06B}" srcOrd="4" destOrd="0" presId="urn:microsoft.com/office/officeart/2005/8/layout/process4"/>
    <dgm:cxn modelId="{89002B99-3C8F-4CF7-9E0C-A428C1C16632}" type="presParOf" srcId="{8FA1DB0D-2BAA-4B54-BD15-9594C3F2C06B}" destId="{5D3D247D-4182-4A19-9094-41D10C6FBF24}" srcOrd="0" destOrd="0" presId="urn:microsoft.com/office/officeart/2005/8/layout/process4"/>
    <dgm:cxn modelId="{35D5D65A-0E99-49EA-BDF8-C763EDE846B9}" type="presParOf" srcId="{92796651-C1C4-417E-B66F-9ACAD716B56D}" destId="{517DB87C-A062-40B2-B9F2-447EAAA708EF}" srcOrd="5" destOrd="0" presId="urn:microsoft.com/office/officeart/2005/8/layout/process4"/>
    <dgm:cxn modelId="{BB57405F-FF16-4214-931B-1826E80E7CBD}" type="presParOf" srcId="{92796651-C1C4-417E-B66F-9ACAD716B56D}" destId="{3F68CCCA-2A27-448E-BD50-F1374ED74820}" srcOrd="6" destOrd="0" presId="urn:microsoft.com/office/officeart/2005/8/layout/process4"/>
    <dgm:cxn modelId="{A7AE24EC-FBD7-4D77-8CC9-D1789F2B849C}" type="presParOf" srcId="{3F68CCCA-2A27-448E-BD50-F1374ED74820}" destId="{232DAB76-14F0-4811-B051-30B451549836}" srcOrd="0" destOrd="0" presId="urn:microsoft.com/office/officeart/2005/8/layout/process4"/>
    <dgm:cxn modelId="{0312FD94-B4C8-4FF5-9666-394A4DF371E6}" type="presParOf" srcId="{92796651-C1C4-417E-B66F-9ACAD716B56D}" destId="{BE374E94-E6CE-4B13-9E78-451F6AD00120}" srcOrd="7" destOrd="0" presId="urn:microsoft.com/office/officeart/2005/8/layout/process4"/>
    <dgm:cxn modelId="{A8A99412-4EC6-4B5D-8E78-F0D20CFA0B09}" type="presParOf" srcId="{92796651-C1C4-417E-B66F-9ACAD716B56D}" destId="{8A2F8112-AB30-4162-99BD-65DA01460106}" srcOrd="8" destOrd="0" presId="urn:microsoft.com/office/officeart/2005/8/layout/process4"/>
    <dgm:cxn modelId="{B563489F-1953-4E8A-B800-60EE41DC024E}" type="presParOf" srcId="{8A2F8112-AB30-4162-99BD-65DA01460106}" destId="{5FEE1EE9-991D-4140-8A08-746BD6F631D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1F293-B150-4D59-B800-6B824B028840}">
      <dsp:nvSpPr>
        <dsp:cNvPr id="0" name=""/>
        <dsp:cNvSpPr/>
      </dsp:nvSpPr>
      <dsp:spPr>
        <a:xfrm>
          <a:off x="5221610" y="1276427"/>
          <a:ext cx="1004170" cy="66944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Transmission Styles:</a:t>
          </a:r>
        </a:p>
      </dsp:txBody>
      <dsp:txXfrm>
        <a:off x="5241217" y="1296034"/>
        <a:ext cx="964956" cy="630232"/>
      </dsp:txXfrm>
    </dsp:sp>
    <dsp:sp modelId="{BC30A96E-48C3-426E-9A29-F4CDE6890DCC}">
      <dsp:nvSpPr>
        <dsp:cNvPr id="0" name=""/>
        <dsp:cNvSpPr/>
      </dsp:nvSpPr>
      <dsp:spPr>
        <a:xfrm>
          <a:off x="1808063" y="1945874"/>
          <a:ext cx="3915631" cy="323269"/>
        </a:xfrm>
        <a:custGeom>
          <a:avLst/>
          <a:gdLst/>
          <a:ahLst/>
          <a:cxnLst/>
          <a:rect l="0" t="0" r="0" b="0"/>
          <a:pathLst>
            <a:path>
              <a:moveTo>
                <a:pt x="3915631" y="0"/>
              </a:moveTo>
              <a:lnTo>
                <a:pt x="3915631" y="161634"/>
              </a:lnTo>
              <a:lnTo>
                <a:pt x="0" y="161634"/>
              </a:lnTo>
              <a:lnTo>
                <a:pt x="0" y="3232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A762FE-6206-42B1-9614-DC91CD9E85BA}">
      <dsp:nvSpPr>
        <dsp:cNvPr id="0" name=""/>
        <dsp:cNvSpPr/>
      </dsp:nvSpPr>
      <dsp:spPr>
        <a:xfrm>
          <a:off x="1305978" y="2269143"/>
          <a:ext cx="1004170" cy="66944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Direct Transmission</a:t>
          </a:r>
        </a:p>
      </dsp:txBody>
      <dsp:txXfrm>
        <a:off x="1325585" y="2288750"/>
        <a:ext cx="964956" cy="630232"/>
      </dsp:txXfrm>
    </dsp:sp>
    <dsp:sp modelId="{30FACEAF-BB71-4A8C-BDBB-5E18930C8354}">
      <dsp:nvSpPr>
        <dsp:cNvPr id="0" name=""/>
        <dsp:cNvSpPr/>
      </dsp:nvSpPr>
      <dsp:spPr>
        <a:xfrm>
          <a:off x="502642" y="2938590"/>
          <a:ext cx="1305421" cy="267778"/>
        </a:xfrm>
        <a:custGeom>
          <a:avLst/>
          <a:gdLst/>
          <a:ahLst/>
          <a:cxnLst/>
          <a:rect l="0" t="0" r="0" b="0"/>
          <a:pathLst>
            <a:path>
              <a:moveTo>
                <a:pt x="1305421" y="0"/>
              </a:moveTo>
              <a:lnTo>
                <a:pt x="1305421" y="133889"/>
              </a:lnTo>
              <a:lnTo>
                <a:pt x="0" y="133889"/>
              </a:lnTo>
              <a:lnTo>
                <a:pt x="0" y="26777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FA3B2A-3E75-4BC0-B144-7B18BD40F2A8}">
      <dsp:nvSpPr>
        <dsp:cNvPr id="0" name=""/>
        <dsp:cNvSpPr/>
      </dsp:nvSpPr>
      <dsp:spPr>
        <a:xfrm>
          <a:off x="557" y="3206369"/>
          <a:ext cx="1004170" cy="6694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Sexually Transmitted Disease</a:t>
          </a:r>
        </a:p>
      </dsp:txBody>
      <dsp:txXfrm>
        <a:off x="20164" y="3225976"/>
        <a:ext cx="964956" cy="630232"/>
      </dsp:txXfrm>
    </dsp:sp>
    <dsp:sp modelId="{E036C84C-C927-46DE-B212-74FBA475A64B}">
      <dsp:nvSpPr>
        <dsp:cNvPr id="0" name=""/>
        <dsp:cNvSpPr/>
      </dsp:nvSpPr>
      <dsp:spPr>
        <a:xfrm>
          <a:off x="1762343" y="2938590"/>
          <a:ext cx="91440" cy="267778"/>
        </a:xfrm>
        <a:custGeom>
          <a:avLst/>
          <a:gdLst/>
          <a:ahLst/>
          <a:cxnLst/>
          <a:rect l="0" t="0" r="0" b="0"/>
          <a:pathLst>
            <a:path>
              <a:moveTo>
                <a:pt x="45720" y="0"/>
              </a:moveTo>
              <a:lnTo>
                <a:pt x="45720" y="26777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6DEFC0-CDBE-4B3C-ACB9-EB6D01A9DB74}">
      <dsp:nvSpPr>
        <dsp:cNvPr id="0" name=""/>
        <dsp:cNvSpPr/>
      </dsp:nvSpPr>
      <dsp:spPr>
        <a:xfrm>
          <a:off x="1305978" y="3206369"/>
          <a:ext cx="1004170" cy="6694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Droplet Spread</a:t>
          </a:r>
        </a:p>
      </dsp:txBody>
      <dsp:txXfrm>
        <a:off x="1325585" y="3225976"/>
        <a:ext cx="964956" cy="630232"/>
      </dsp:txXfrm>
    </dsp:sp>
    <dsp:sp modelId="{B69D623D-7CD8-4B87-A3D3-8062BCF03B7B}">
      <dsp:nvSpPr>
        <dsp:cNvPr id="0" name=""/>
        <dsp:cNvSpPr/>
      </dsp:nvSpPr>
      <dsp:spPr>
        <a:xfrm>
          <a:off x="1808063" y="2938590"/>
          <a:ext cx="1305421" cy="267778"/>
        </a:xfrm>
        <a:custGeom>
          <a:avLst/>
          <a:gdLst/>
          <a:ahLst/>
          <a:cxnLst/>
          <a:rect l="0" t="0" r="0" b="0"/>
          <a:pathLst>
            <a:path>
              <a:moveTo>
                <a:pt x="0" y="0"/>
              </a:moveTo>
              <a:lnTo>
                <a:pt x="0" y="133889"/>
              </a:lnTo>
              <a:lnTo>
                <a:pt x="1305421" y="133889"/>
              </a:lnTo>
              <a:lnTo>
                <a:pt x="1305421" y="26777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40BB6B-D18B-43FE-BD39-17233092F644}">
      <dsp:nvSpPr>
        <dsp:cNvPr id="0" name=""/>
        <dsp:cNvSpPr/>
      </dsp:nvSpPr>
      <dsp:spPr>
        <a:xfrm>
          <a:off x="2611400" y="3206369"/>
          <a:ext cx="1004170" cy="6694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Skin-on-Skin</a:t>
          </a:r>
        </a:p>
      </dsp:txBody>
      <dsp:txXfrm>
        <a:off x="2631007" y="3225976"/>
        <a:ext cx="964956" cy="630232"/>
      </dsp:txXfrm>
    </dsp:sp>
    <dsp:sp modelId="{34C2341A-3109-4EC5-B70A-48735F190285}">
      <dsp:nvSpPr>
        <dsp:cNvPr id="0" name=""/>
        <dsp:cNvSpPr/>
      </dsp:nvSpPr>
      <dsp:spPr>
        <a:xfrm>
          <a:off x="5677975" y="1945874"/>
          <a:ext cx="91440" cy="323269"/>
        </a:xfrm>
        <a:custGeom>
          <a:avLst/>
          <a:gdLst/>
          <a:ahLst/>
          <a:cxnLst/>
          <a:rect l="0" t="0" r="0" b="0"/>
          <a:pathLst>
            <a:path>
              <a:moveTo>
                <a:pt x="45720" y="0"/>
              </a:moveTo>
              <a:lnTo>
                <a:pt x="45720" y="161634"/>
              </a:lnTo>
              <a:lnTo>
                <a:pt x="46352" y="161634"/>
              </a:lnTo>
              <a:lnTo>
                <a:pt x="46352" y="3232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0034BC-52C9-47A6-8F23-EF13E86C783A}">
      <dsp:nvSpPr>
        <dsp:cNvPr id="0" name=""/>
        <dsp:cNvSpPr/>
      </dsp:nvSpPr>
      <dsp:spPr>
        <a:xfrm>
          <a:off x="5222243" y="2269143"/>
          <a:ext cx="1004170" cy="66944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Indirect Transmission</a:t>
          </a:r>
        </a:p>
      </dsp:txBody>
      <dsp:txXfrm>
        <a:off x="5241850" y="2288750"/>
        <a:ext cx="964956" cy="630232"/>
      </dsp:txXfrm>
    </dsp:sp>
    <dsp:sp modelId="{FA667DBE-A7D4-40B9-8D82-ABA484589596}">
      <dsp:nvSpPr>
        <dsp:cNvPr id="0" name=""/>
        <dsp:cNvSpPr/>
      </dsp:nvSpPr>
      <dsp:spPr>
        <a:xfrm>
          <a:off x="4418906" y="2938590"/>
          <a:ext cx="1305421" cy="267778"/>
        </a:xfrm>
        <a:custGeom>
          <a:avLst/>
          <a:gdLst/>
          <a:ahLst/>
          <a:cxnLst/>
          <a:rect l="0" t="0" r="0" b="0"/>
          <a:pathLst>
            <a:path>
              <a:moveTo>
                <a:pt x="1305421" y="0"/>
              </a:moveTo>
              <a:lnTo>
                <a:pt x="1305421" y="133889"/>
              </a:lnTo>
              <a:lnTo>
                <a:pt x="0" y="133889"/>
              </a:lnTo>
              <a:lnTo>
                <a:pt x="0" y="26777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AB2D16-2BEE-49FF-815C-5E741F3887DB}">
      <dsp:nvSpPr>
        <dsp:cNvPr id="0" name=""/>
        <dsp:cNvSpPr/>
      </dsp:nvSpPr>
      <dsp:spPr>
        <a:xfrm>
          <a:off x="3916821" y="3206369"/>
          <a:ext cx="1004170" cy="6694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Air-borne</a:t>
          </a:r>
        </a:p>
      </dsp:txBody>
      <dsp:txXfrm>
        <a:off x="3936428" y="3225976"/>
        <a:ext cx="964956" cy="630232"/>
      </dsp:txXfrm>
    </dsp:sp>
    <dsp:sp modelId="{F8AF06BE-D145-40CB-BB93-77589F6476F7}">
      <dsp:nvSpPr>
        <dsp:cNvPr id="0" name=""/>
        <dsp:cNvSpPr/>
      </dsp:nvSpPr>
      <dsp:spPr>
        <a:xfrm>
          <a:off x="5678608" y="2938590"/>
          <a:ext cx="91440" cy="267778"/>
        </a:xfrm>
        <a:custGeom>
          <a:avLst/>
          <a:gdLst/>
          <a:ahLst/>
          <a:cxnLst/>
          <a:rect l="0" t="0" r="0" b="0"/>
          <a:pathLst>
            <a:path>
              <a:moveTo>
                <a:pt x="45720" y="0"/>
              </a:moveTo>
              <a:lnTo>
                <a:pt x="45720" y="26777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B9E7A2-A637-450E-A740-BEA0BD697783}">
      <dsp:nvSpPr>
        <dsp:cNvPr id="0" name=""/>
        <dsp:cNvSpPr/>
      </dsp:nvSpPr>
      <dsp:spPr>
        <a:xfrm>
          <a:off x="5222243" y="3206369"/>
          <a:ext cx="1004170" cy="6694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Vehicle-borne</a:t>
          </a:r>
        </a:p>
      </dsp:txBody>
      <dsp:txXfrm>
        <a:off x="5241850" y="3225976"/>
        <a:ext cx="964956" cy="630232"/>
      </dsp:txXfrm>
    </dsp:sp>
    <dsp:sp modelId="{63ACB62A-DD46-49E3-95D7-2DA5E9656157}">
      <dsp:nvSpPr>
        <dsp:cNvPr id="0" name=""/>
        <dsp:cNvSpPr/>
      </dsp:nvSpPr>
      <dsp:spPr>
        <a:xfrm>
          <a:off x="3766196" y="3875816"/>
          <a:ext cx="1958132" cy="267778"/>
        </a:xfrm>
        <a:custGeom>
          <a:avLst/>
          <a:gdLst/>
          <a:ahLst/>
          <a:cxnLst/>
          <a:rect l="0" t="0" r="0" b="0"/>
          <a:pathLst>
            <a:path>
              <a:moveTo>
                <a:pt x="1958132" y="0"/>
              </a:moveTo>
              <a:lnTo>
                <a:pt x="1958132" y="133889"/>
              </a:lnTo>
              <a:lnTo>
                <a:pt x="0" y="133889"/>
              </a:lnTo>
              <a:lnTo>
                <a:pt x="0" y="2677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86DB30-8261-48D7-B00E-600AB90F277A}">
      <dsp:nvSpPr>
        <dsp:cNvPr id="0" name=""/>
        <dsp:cNvSpPr/>
      </dsp:nvSpPr>
      <dsp:spPr>
        <a:xfrm>
          <a:off x="3264110" y="4143595"/>
          <a:ext cx="1004170" cy="66944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Food-borne</a:t>
          </a:r>
        </a:p>
      </dsp:txBody>
      <dsp:txXfrm>
        <a:off x="3283717" y="4163202"/>
        <a:ext cx="964956" cy="630232"/>
      </dsp:txXfrm>
    </dsp:sp>
    <dsp:sp modelId="{7421BBDB-5480-47D5-8B00-EF24D4EA16A3}">
      <dsp:nvSpPr>
        <dsp:cNvPr id="0" name=""/>
        <dsp:cNvSpPr/>
      </dsp:nvSpPr>
      <dsp:spPr>
        <a:xfrm>
          <a:off x="5071617" y="3875816"/>
          <a:ext cx="652710" cy="267778"/>
        </a:xfrm>
        <a:custGeom>
          <a:avLst/>
          <a:gdLst/>
          <a:ahLst/>
          <a:cxnLst/>
          <a:rect l="0" t="0" r="0" b="0"/>
          <a:pathLst>
            <a:path>
              <a:moveTo>
                <a:pt x="652710" y="0"/>
              </a:moveTo>
              <a:lnTo>
                <a:pt x="652710" y="133889"/>
              </a:lnTo>
              <a:lnTo>
                <a:pt x="0" y="133889"/>
              </a:lnTo>
              <a:lnTo>
                <a:pt x="0" y="2677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A35D82-3ECA-4DD7-A37B-C48CB45776C4}">
      <dsp:nvSpPr>
        <dsp:cNvPr id="0" name=""/>
        <dsp:cNvSpPr/>
      </dsp:nvSpPr>
      <dsp:spPr>
        <a:xfrm>
          <a:off x="4569532" y="4143595"/>
          <a:ext cx="1004170" cy="66944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Soil Transmission</a:t>
          </a:r>
        </a:p>
      </dsp:txBody>
      <dsp:txXfrm>
        <a:off x="4589139" y="4163202"/>
        <a:ext cx="964956" cy="630232"/>
      </dsp:txXfrm>
    </dsp:sp>
    <dsp:sp modelId="{37A71321-DE99-4F31-9C6D-8C350A9E88E4}">
      <dsp:nvSpPr>
        <dsp:cNvPr id="0" name=""/>
        <dsp:cNvSpPr/>
      </dsp:nvSpPr>
      <dsp:spPr>
        <a:xfrm>
          <a:off x="5724328" y="3875816"/>
          <a:ext cx="652710" cy="267778"/>
        </a:xfrm>
        <a:custGeom>
          <a:avLst/>
          <a:gdLst/>
          <a:ahLst/>
          <a:cxnLst/>
          <a:rect l="0" t="0" r="0" b="0"/>
          <a:pathLst>
            <a:path>
              <a:moveTo>
                <a:pt x="0" y="0"/>
              </a:moveTo>
              <a:lnTo>
                <a:pt x="0" y="133889"/>
              </a:lnTo>
              <a:lnTo>
                <a:pt x="652710" y="133889"/>
              </a:lnTo>
              <a:lnTo>
                <a:pt x="652710" y="2677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AB6E18-DFDB-4AA9-AC14-9BFC0E61998D}">
      <dsp:nvSpPr>
        <dsp:cNvPr id="0" name=""/>
        <dsp:cNvSpPr/>
      </dsp:nvSpPr>
      <dsp:spPr>
        <a:xfrm>
          <a:off x="5874953" y="4143595"/>
          <a:ext cx="1004170" cy="66944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Water-borne</a:t>
          </a:r>
        </a:p>
      </dsp:txBody>
      <dsp:txXfrm>
        <a:off x="5894560" y="4163202"/>
        <a:ext cx="964956" cy="630232"/>
      </dsp:txXfrm>
    </dsp:sp>
    <dsp:sp modelId="{A3E9306D-ABC1-409C-88BB-E7A5DAC4B09A}">
      <dsp:nvSpPr>
        <dsp:cNvPr id="0" name=""/>
        <dsp:cNvSpPr/>
      </dsp:nvSpPr>
      <dsp:spPr>
        <a:xfrm>
          <a:off x="5724328" y="3875816"/>
          <a:ext cx="1958132" cy="267778"/>
        </a:xfrm>
        <a:custGeom>
          <a:avLst/>
          <a:gdLst/>
          <a:ahLst/>
          <a:cxnLst/>
          <a:rect l="0" t="0" r="0" b="0"/>
          <a:pathLst>
            <a:path>
              <a:moveTo>
                <a:pt x="0" y="0"/>
              </a:moveTo>
              <a:lnTo>
                <a:pt x="0" y="133889"/>
              </a:lnTo>
              <a:lnTo>
                <a:pt x="1958132" y="133889"/>
              </a:lnTo>
              <a:lnTo>
                <a:pt x="1958132" y="2677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949868-BF7F-4770-87C0-B8EBAB908296}">
      <dsp:nvSpPr>
        <dsp:cNvPr id="0" name=""/>
        <dsp:cNvSpPr/>
      </dsp:nvSpPr>
      <dsp:spPr>
        <a:xfrm>
          <a:off x="7180375" y="4143595"/>
          <a:ext cx="1004170" cy="66944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Fomite Transmission</a:t>
          </a:r>
        </a:p>
      </dsp:txBody>
      <dsp:txXfrm>
        <a:off x="7199982" y="4163202"/>
        <a:ext cx="964956" cy="630232"/>
      </dsp:txXfrm>
    </dsp:sp>
    <dsp:sp modelId="{2CD9818A-3E25-4FCF-A10C-2259EC705F88}">
      <dsp:nvSpPr>
        <dsp:cNvPr id="0" name=""/>
        <dsp:cNvSpPr/>
      </dsp:nvSpPr>
      <dsp:spPr>
        <a:xfrm>
          <a:off x="5724328" y="2938590"/>
          <a:ext cx="1305421" cy="267778"/>
        </a:xfrm>
        <a:custGeom>
          <a:avLst/>
          <a:gdLst/>
          <a:ahLst/>
          <a:cxnLst/>
          <a:rect l="0" t="0" r="0" b="0"/>
          <a:pathLst>
            <a:path>
              <a:moveTo>
                <a:pt x="0" y="0"/>
              </a:moveTo>
              <a:lnTo>
                <a:pt x="0" y="133889"/>
              </a:lnTo>
              <a:lnTo>
                <a:pt x="1305421" y="133889"/>
              </a:lnTo>
              <a:lnTo>
                <a:pt x="1305421" y="26777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CEFF97-6C60-41C1-959B-E6FCE9961CB8}">
      <dsp:nvSpPr>
        <dsp:cNvPr id="0" name=""/>
        <dsp:cNvSpPr/>
      </dsp:nvSpPr>
      <dsp:spPr>
        <a:xfrm>
          <a:off x="6527664" y="3206369"/>
          <a:ext cx="1004170" cy="6694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Vector-borne</a:t>
          </a:r>
        </a:p>
      </dsp:txBody>
      <dsp:txXfrm>
        <a:off x="6547271" y="3225976"/>
        <a:ext cx="964956" cy="630232"/>
      </dsp:txXfrm>
    </dsp:sp>
    <dsp:sp modelId="{F6A98232-F029-4E44-BEB3-E468EDB8818B}">
      <dsp:nvSpPr>
        <dsp:cNvPr id="0" name=""/>
        <dsp:cNvSpPr/>
      </dsp:nvSpPr>
      <dsp:spPr>
        <a:xfrm>
          <a:off x="5723695" y="1945874"/>
          <a:ext cx="3264186" cy="323269"/>
        </a:xfrm>
        <a:custGeom>
          <a:avLst/>
          <a:gdLst/>
          <a:ahLst/>
          <a:cxnLst/>
          <a:rect l="0" t="0" r="0" b="0"/>
          <a:pathLst>
            <a:path>
              <a:moveTo>
                <a:pt x="0" y="0"/>
              </a:moveTo>
              <a:lnTo>
                <a:pt x="0" y="161634"/>
              </a:lnTo>
              <a:lnTo>
                <a:pt x="3264186" y="161634"/>
              </a:lnTo>
              <a:lnTo>
                <a:pt x="3264186" y="3232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E68403-9F14-4C13-92A5-7A095F5D8333}">
      <dsp:nvSpPr>
        <dsp:cNvPr id="0" name=""/>
        <dsp:cNvSpPr/>
      </dsp:nvSpPr>
      <dsp:spPr>
        <a:xfrm>
          <a:off x="8485796" y="2269143"/>
          <a:ext cx="1004170" cy="66944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Zoonotic</a:t>
          </a:r>
        </a:p>
      </dsp:txBody>
      <dsp:txXfrm>
        <a:off x="8505403" y="2288750"/>
        <a:ext cx="964956" cy="630232"/>
      </dsp:txXfrm>
    </dsp:sp>
    <dsp:sp modelId="{60B8D40F-0710-4859-9D25-BC6928052E45}">
      <dsp:nvSpPr>
        <dsp:cNvPr id="0" name=""/>
        <dsp:cNvSpPr/>
      </dsp:nvSpPr>
      <dsp:spPr>
        <a:xfrm>
          <a:off x="8335171" y="2938590"/>
          <a:ext cx="652710" cy="267778"/>
        </a:xfrm>
        <a:custGeom>
          <a:avLst/>
          <a:gdLst/>
          <a:ahLst/>
          <a:cxnLst/>
          <a:rect l="0" t="0" r="0" b="0"/>
          <a:pathLst>
            <a:path>
              <a:moveTo>
                <a:pt x="652710" y="0"/>
              </a:moveTo>
              <a:lnTo>
                <a:pt x="652710" y="133889"/>
              </a:lnTo>
              <a:lnTo>
                <a:pt x="0" y="133889"/>
              </a:lnTo>
              <a:lnTo>
                <a:pt x="0" y="26777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50F18C-321D-4A3F-877A-278090E144CC}">
      <dsp:nvSpPr>
        <dsp:cNvPr id="0" name=""/>
        <dsp:cNvSpPr/>
      </dsp:nvSpPr>
      <dsp:spPr>
        <a:xfrm>
          <a:off x="7833085" y="3206369"/>
          <a:ext cx="1004170" cy="6694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Yes</a:t>
          </a:r>
        </a:p>
      </dsp:txBody>
      <dsp:txXfrm>
        <a:off x="7852692" y="3225976"/>
        <a:ext cx="964956" cy="630232"/>
      </dsp:txXfrm>
    </dsp:sp>
    <dsp:sp modelId="{191D9DCC-BE0B-45AD-8B9E-62B5B8EDE585}">
      <dsp:nvSpPr>
        <dsp:cNvPr id="0" name=""/>
        <dsp:cNvSpPr/>
      </dsp:nvSpPr>
      <dsp:spPr>
        <a:xfrm>
          <a:off x="8987881" y="2938590"/>
          <a:ext cx="652710" cy="267778"/>
        </a:xfrm>
        <a:custGeom>
          <a:avLst/>
          <a:gdLst/>
          <a:ahLst/>
          <a:cxnLst/>
          <a:rect l="0" t="0" r="0" b="0"/>
          <a:pathLst>
            <a:path>
              <a:moveTo>
                <a:pt x="0" y="0"/>
              </a:moveTo>
              <a:lnTo>
                <a:pt x="0" y="133889"/>
              </a:lnTo>
              <a:lnTo>
                <a:pt x="652710" y="133889"/>
              </a:lnTo>
              <a:lnTo>
                <a:pt x="652710" y="26777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564CD2-CD25-40F5-BB80-52F33784C478}">
      <dsp:nvSpPr>
        <dsp:cNvPr id="0" name=""/>
        <dsp:cNvSpPr/>
      </dsp:nvSpPr>
      <dsp:spPr>
        <a:xfrm>
          <a:off x="9138507" y="3206369"/>
          <a:ext cx="1004170" cy="6694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No</a:t>
          </a:r>
        </a:p>
      </dsp:txBody>
      <dsp:txXfrm>
        <a:off x="9158114" y="3225976"/>
        <a:ext cx="964956" cy="630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3BEE3-8D40-4DD7-B998-41CD8A0C9D4C}">
      <dsp:nvSpPr>
        <dsp:cNvPr id="0" name=""/>
        <dsp:cNvSpPr/>
      </dsp:nvSpPr>
      <dsp:spPr>
        <a:xfrm>
          <a:off x="0" y="5000699"/>
          <a:ext cx="9793358" cy="820406"/>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Then we will use your expert opinion to modify the SID-PRO accordingly.</a:t>
          </a:r>
        </a:p>
      </dsp:txBody>
      <dsp:txXfrm>
        <a:off x="0" y="5000699"/>
        <a:ext cx="9793358" cy="820406"/>
      </dsp:txXfrm>
    </dsp:sp>
    <dsp:sp modelId="{05A44FBC-BE14-49C6-B4F7-CB3FDF33B9F9}">
      <dsp:nvSpPr>
        <dsp:cNvPr id="0" name=""/>
        <dsp:cNvSpPr/>
      </dsp:nvSpPr>
      <dsp:spPr>
        <a:xfrm rot="10800000">
          <a:off x="0" y="3751220"/>
          <a:ext cx="9793358" cy="1261785"/>
        </a:xfrm>
        <a:prstGeom prst="upArrowCallout">
          <a:avLst/>
        </a:prstGeom>
        <a:gradFill rotWithShape="0">
          <a:gsLst>
            <a:gs pos="0">
              <a:schemeClr val="accent1">
                <a:shade val="80000"/>
                <a:hueOff val="44179"/>
                <a:satOff val="-4416"/>
                <a:lumOff val="7340"/>
                <a:alphaOff val="0"/>
                <a:lumMod val="110000"/>
                <a:satMod val="105000"/>
                <a:tint val="67000"/>
              </a:schemeClr>
            </a:gs>
            <a:gs pos="50000">
              <a:schemeClr val="accent1">
                <a:shade val="80000"/>
                <a:hueOff val="44179"/>
                <a:satOff val="-4416"/>
                <a:lumOff val="7340"/>
                <a:alphaOff val="0"/>
                <a:lumMod val="105000"/>
                <a:satMod val="103000"/>
                <a:tint val="73000"/>
              </a:schemeClr>
            </a:gs>
            <a:gs pos="100000">
              <a:schemeClr val="accent1">
                <a:shade val="80000"/>
                <a:hueOff val="44179"/>
                <a:satOff val="-4416"/>
                <a:lumOff val="734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3. You will also be asked if we should include other diseases or symptoms that have not been mentioned thus far.</a:t>
          </a:r>
        </a:p>
      </dsp:txBody>
      <dsp:txXfrm rot="10800000">
        <a:off x="0" y="3751220"/>
        <a:ext cx="9793358" cy="819870"/>
      </dsp:txXfrm>
    </dsp:sp>
    <dsp:sp modelId="{5D3D247D-4182-4A19-9094-41D10C6FBF24}">
      <dsp:nvSpPr>
        <dsp:cNvPr id="0" name=""/>
        <dsp:cNvSpPr/>
      </dsp:nvSpPr>
      <dsp:spPr>
        <a:xfrm rot="10800000">
          <a:off x="0" y="2501741"/>
          <a:ext cx="9793358" cy="1261785"/>
        </a:xfrm>
        <a:prstGeom prst="upArrowCallout">
          <a:avLst/>
        </a:prstGeom>
        <a:gradFill rotWithShape="0">
          <a:gsLst>
            <a:gs pos="0">
              <a:schemeClr val="accent1">
                <a:shade val="80000"/>
                <a:hueOff val="88358"/>
                <a:satOff val="-8833"/>
                <a:lumOff val="14680"/>
                <a:alphaOff val="0"/>
                <a:lumMod val="110000"/>
                <a:satMod val="105000"/>
                <a:tint val="67000"/>
              </a:schemeClr>
            </a:gs>
            <a:gs pos="50000">
              <a:schemeClr val="accent1">
                <a:shade val="80000"/>
                <a:hueOff val="88358"/>
                <a:satOff val="-8833"/>
                <a:lumOff val="14680"/>
                <a:alphaOff val="0"/>
                <a:lumMod val="105000"/>
                <a:satMod val="103000"/>
                <a:tint val="73000"/>
              </a:schemeClr>
            </a:gs>
            <a:gs pos="100000">
              <a:schemeClr val="accent1">
                <a:shade val="80000"/>
                <a:hueOff val="88358"/>
                <a:satOff val="-8833"/>
                <a:lumOff val="1468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2. You will be asked if the diseases and symptoms on our list should be included/excluded as part of the SID-PRO.</a:t>
          </a:r>
        </a:p>
      </dsp:txBody>
      <dsp:txXfrm rot="10800000">
        <a:off x="0" y="2501741"/>
        <a:ext cx="9793358" cy="819870"/>
      </dsp:txXfrm>
    </dsp:sp>
    <dsp:sp modelId="{232DAB76-14F0-4811-B051-30B451549836}">
      <dsp:nvSpPr>
        <dsp:cNvPr id="0" name=""/>
        <dsp:cNvSpPr/>
      </dsp:nvSpPr>
      <dsp:spPr>
        <a:xfrm rot="10800000">
          <a:off x="0" y="1255228"/>
          <a:ext cx="9793358" cy="1261785"/>
        </a:xfrm>
        <a:prstGeom prst="upArrowCallout">
          <a:avLst/>
        </a:prstGeom>
        <a:gradFill rotWithShape="0">
          <a:gsLst>
            <a:gs pos="0">
              <a:schemeClr val="accent1">
                <a:shade val="80000"/>
                <a:hueOff val="132538"/>
                <a:satOff val="-13249"/>
                <a:lumOff val="22021"/>
                <a:alphaOff val="0"/>
                <a:lumMod val="110000"/>
                <a:satMod val="105000"/>
                <a:tint val="67000"/>
              </a:schemeClr>
            </a:gs>
            <a:gs pos="50000">
              <a:schemeClr val="accent1">
                <a:shade val="80000"/>
                <a:hueOff val="132538"/>
                <a:satOff val="-13249"/>
                <a:lumOff val="22021"/>
                <a:alphaOff val="0"/>
                <a:lumMod val="105000"/>
                <a:satMod val="103000"/>
                <a:tint val="73000"/>
              </a:schemeClr>
            </a:gs>
            <a:gs pos="100000">
              <a:schemeClr val="accent1">
                <a:shade val="80000"/>
                <a:hueOff val="132538"/>
                <a:satOff val="-13249"/>
                <a:lumOff val="220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1. You will be asked to complete a survey.</a:t>
          </a:r>
        </a:p>
      </dsp:txBody>
      <dsp:txXfrm rot="10800000">
        <a:off x="0" y="1255228"/>
        <a:ext cx="9793358" cy="819870"/>
      </dsp:txXfrm>
    </dsp:sp>
    <dsp:sp modelId="{5FEE1EE9-991D-4140-8A08-746BD6F631D9}">
      <dsp:nvSpPr>
        <dsp:cNvPr id="0" name=""/>
        <dsp:cNvSpPr/>
      </dsp:nvSpPr>
      <dsp:spPr>
        <a:xfrm rot="10800000">
          <a:off x="0" y="2783"/>
          <a:ext cx="9793358" cy="1261785"/>
        </a:xfrm>
        <a:prstGeom prst="upArrowCallout">
          <a:avLst/>
        </a:prstGeom>
        <a:gradFill rotWithShape="0">
          <a:gsLst>
            <a:gs pos="0">
              <a:schemeClr val="accent1">
                <a:shade val="80000"/>
                <a:hueOff val="176717"/>
                <a:satOff val="-17665"/>
                <a:lumOff val="29361"/>
                <a:alphaOff val="0"/>
                <a:lumMod val="110000"/>
                <a:satMod val="105000"/>
                <a:tint val="67000"/>
              </a:schemeClr>
            </a:gs>
            <a:gs pos="50000">
              <a:schemeClr val="accent1">
                <a:shade val="80000"/>
                <a:hueOff val="176717"/>
                <a:satOff val="-17665"/>
                <a:lumOff val="29361"/>
                <a:alphaOff val="0"/>
                <a:lumMod val="105000"/>
                <a:satMod val="103000"/>
                <a:tint val="73000"/>
              </a:schemeClr>
            </a:gs>
            <a:gs pos="100000">
              <a:schemeClr val="accent1">
                <a:shade val="80000"/>
                <a:hueOff val="176717"/>
                <a:satOff val="-17665"/>
                <a:lumOff val="293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Here is how we would like your assistance:</a:t>
          </a:r>
        </a:p>
      </dsp:txBody>
      <dsp:txXfrm rot="10800000">
        <a:off x="0" y="2783"/>
        <a:ext cx="9793358" cy="8198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1/31/22</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1/31/22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311603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dirty="0"/>
          </a:p>
        </p:txBody>
      </p:sp>
    </p:spTree>
    <p:extLst>
      <p:ext uri="{BB962C8B-B14F-4D97-AF65-F5344CB8AC3E}">
        <p14:creationId xmlns:p14="http://schemas.microsoft.com/office/powerpoint/2010/main" val="1140647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dirty="0"/>
          </a:p>
        </p:txBody>
      </p:sp>
    </p:spTree>
    <p:extLst>
      <p:ext uri="{BB962C8B-B14F-4D97-AF65-F5344CB8AC3E}">
        <p14:creationId xmlns:p14="http://schemas.microsoft.com/office/powerpoint/2010/main" val="3349418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4"/>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1909425" cy="6584950"/>
          </a:xfrm>
          <a:solidFill>
            <a:schemeClr val="accent4">
              <a:lumMod val="50000"/>
            </a:schemeClr>
          </a:solidFill>
        </p:spPr>
        <p:txBody>
          <a:bodyPr lIns="1080000" t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24" name="Rectangle 23">
            <a:extLst>
              <a:ext uri="{FF2B5EF4-FFF2-40B4-BE49-F238E27FC236}">
                <a16:creationId xmlns:a16="http://schemas.microsoft.com/office/drawing/2014/main" id="{4EDCBE8D-BCDE-43F2-9C37-386C3705A5C2}"/>
              </a:ext>
            </a:extLst>
          </p:cNvPr>
          <p:cNvSpPr/>
          <p:nvPr userDrawn="1"/>
        </p:nvSpPr>
        <p:spPr>
          <a:xfrm>
            <a:off x="5277678" y="136800"/>
            <a:ext cx="5676382" cy="65846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8AC2952E-380C-48F5-9C93-B1EB0713EF3E}"/>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C783424E-B9B3-4D58-988A-26DEDF734F4E}"/>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7332BBED-D126-4DCA-9557-B488A96E405F}"/>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Click to edit your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73AE6F-1F65-4C50-B8BB-3CE8E3C02F5E}"/>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14" name="Text Placeholder 4">
            <a:extLst>
              <a:ext uri="{FF2B5EF4-FFF2-40B4-BE49-F238E27FC236}">
                <a16:creationId xmlns:a16="http://schemas.microsoft.com/office/drawing/2014/main" id="{C0299E33-978D-4B8A-9AC7-FC3F151DAC3D}"/>
              </a:ext>
            </a:extLst>
          </p:cNvPr>
          <p:cNvSpPr>
            <a:spLocks noGrp="1"/>
          </p:cNvSpPr>
          <p:nvPr>
            <p:ph type="body" sz="quarter" idx="17"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15" name="Slide Number Placeholder 6">
            <a:extLst>
              <a:ext uri="{FF2B5EF4-FFF2-40B4-BE49-F238E27FC236}">
                <a16:creationId xmlns:a16="http://schemas.microsoft.com/office/drawing/2014/main" id="{03A8A6E9-DFE7-C84C-8C6D-E32D8A663AA6}"/>
              </a:ext>
            </a:extLst>
          </p:cNvPr>
          <p:cNvSpPr>
            <a:spLocks noGrp="1"/>
          </p:cNvSpPr>
          <p:nvPr>
            <p:ph type="sldNum" sz="quarter" idx="18"/>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431800" y="1593150"/>
            <a:ext cx="4348065" cy="4348065"/>
          </a:xfrm>
          <a:prstGeom prst="ellipse">
            <a:avLst/>
          </a:prstGeom>
          <a:solidFill>
            <a:schemeClr val="accent1">
              <a:alpha val="10000"/>
            </a:schemeClr>
          </a:solidFill>
          <a:ln>
            <a:solidFill>
              <a:schemeClr val="accent1"/>
            </a:solidFill>
          </a:ln>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200023" y="2205688"/>
            <a:ext cx="2811618" cy="1440000"/>
          </a:xfrm>
          <a:prstGeom prst="rect">
            <a:avLst/>
          </a:prstGeom>
          <a:noFill/>
        </p:spPr>
        <p:txBody>
          <a:bodyPr anchor="b"/>
          <a:lstStyle>
            <a:lvl1pPr marL="0" indent="0" algn="ctr">
              <a:spcBef>
                <a:spcPts val="0"/>
              </a:spcBef>
              <a:spcAft>
                <a:spcPts val="0"/>
              </a:spcAft>
              <a:buNone/>
              <a:defRPr sz="6600" b="1">
                <a:solidFill>
                  <a:schemeClr val="tx1">
                    <a:lumMod val="75000"/>
                    <a:lumOff val="25000"/>
                  </a:schemeClr>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1615832"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123559" y="1864921"/>
            <a:ext cx="3804522" cy="3804522"/>
          </a:xfrm>
          <a:prstGeom prst="ellipse">
            <a:avLst/>
          </a:prstGeom>
          <a:solidFill>
            <a:schemeClr val="accent2">
              <a:alpha val="10000"/>
            </a:schemeClr>
          </a:solidFill>
          <a:ln>
            <a:solidFill>
              <a:schemeClr val="accent2"/>
            </a:solidFill>
          </a:ln>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4620011"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tx1">
                    <a:lumMod val="75000"/>
                    <a:lumOff val="25000"/>
                  </a:schemeClr>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03582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454997" y="2207063"/>
            <a:ext cx="3120238" cy="3120238"/>
          </a:xfrm>
          <a:prstGeom prst="ellipse">
            <a:avLst/>
          </a:prstGeom>
          <a:solidFill>
            <a:schemeClr val="accent3">
              <a:alpha val="10000"/>
            </a:schemeClr>
          </a:solidFill>
          <a:ln>
            <a:solidFill>
              <a:schemeClr val="accent3"/>
            </a:solidFill>
          </a:ln>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7763617"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tx1">
                    <a:lumMod val="75000"/>
                    <a:lumOff val="25000"/>
                  </a:schemeClr>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025116"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6" name="Slide Number Placeholder 6">
            <a:extLst>
              <a:ext uri="{FF2B5EF4-FFF2-40B4-BE49-F238E27FC236}">
                <a16:creationId xmlns:a16="http://schemas.microsoft.com/office/drawing/2014/main" id="{40258D63-D809-EE49-BCDD-8D6306004AEE}"/>
              </a:ext>
            </a:extLst>
          </p:cNvPr>
          <p:cNvSpPr>
            <a:spLocks noGrp="1"/>
          </p:cNvSpPr>
          <p:nvPr>
            <p:ph type="sldNum" sz="quarter" idx="35"/>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877649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5503617"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0" y="3652910"/>
            <a:ext cx="10143235"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4513617"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4513617"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8595235"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3" name="Slide Number Placeholder 6">
            <a:extLst>
              <a:ext uri="{FF2B5EF4-FFF2-40B4-BE49-F238E27FC236}">
                <a16:creationId xmlns:a16="http://schemas.microsoft.com/office/drawing/2014/main" id="{AA059022-81BB-3141-9DC1-6E855A13A2D0}"/>
              </a:ext>
            </a:extLst>
          </p:cNvPr>
          <p:cNvSpPr>
            <a:spLocks noGrp="1"/>
          </p:cNvSpPr>
          <p:nvPr>
            <p:ph type="sldNum" sz="quarter" idx="18"/>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2430366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2000" y="1728000"/>
            <a:ext cx="2919633"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2000" y="2448000"/>
            <a:ext cx="2919633"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Freeform: Shape 13" title="Arrow">
            <a:extLst>
              <a:ext uri="{FF2B5EF4-FFF2-40B4-BE49-F238E27FC236}">
                <a16:creationId xmlns:a16="http://schemas.microsoft.com/office/drawing/2014/main" id="{02DBE11B-8F8E-48E5-9449-E6E9E355DA0F}"/>
              </a:ext>
            </a:extLst>
          </p:cNvPr>
          <p:cNvSpPr/>
          <p:nvPr userDrawn="1"/>
        </p:nvSpPr>
        <p:spPr>
          <a:xfrm flipH="1">
            <a:off x="3570526"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043801" y="1728000"/>
            <a:ext cx="2919633"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043801" y="2448000"/>
            <a:ext cx="2919633"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Freeform: Shape 14" title="Arrow">
            <a:extLst>
              <a:ext uri="{FF2B5EF4-FFF2-40B4-BE49-F238E27FC236}">
                <a16:creationId xmlns:a16="http://schemas.microsoft.com/office/drawing/2014/main" id="{6EF06703-92AF-44B7-8CE1-044DD2093118}"/>
              </a:ext>
            </a:extLst>
          </p:cNvPr>
          <p:cNvSpPr/>
          <p:nvPr userDrawn="1"/>
        </p:nvSpPr>
        <p:spPr>
          <a:xfrm flipH="1">
            <a:off x="7182327"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7655602" y="1728000"/>
            <a:ext cx="2919633"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7655602" y="2448000"/>
            <a:ext cx="2919633"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3" name="Slide Number Placeholder 6">
            <a:extLst>
              <a:ext uri="{FF2B5EF4-FFF2-40B4-BE49-F238E27FC236}">
                <a16:creationId xmlns:a16="http://schemas.microsoft.com/office/drawing/2014/main" id="{B1CB22CF-1587-E74F-B211-A50F83802581}"/>
              </a:ext>
            </a:extLst>
          </p:cNvPr>
          <p:cNvSpPr>
            <a:spLocks noGrp="1"/>
          </p:cNvSpPr>
          <p:nvPr>
            <p:ph type="sldNum" sz="quarter" idx="19"/>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029017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2791884"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456084"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4606680"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4658409"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38" name="Slide Number Placeholder 6">
            <a:extLst>
              <a:ext uri="{FF2B5EF4-FFF2-40B4-BE49-F238E27FC236}">
                <a16:creationId xmlns:a16="http://schemas.microsoft.com/office/drawing/2014/main" id="{C4B93A79-C848-FB4C-BF10-00BE7B66F061}"/>
              </a:ext>
            </a:extLst>
          </p:cNvPr>
          <p:cNvSpPr>
            <a:spLocks noGrp="1"/>
          </p:cNvSpPr>
          <p:nvPr>
            <p:ph type="sldNum" sz="quarter" idx="61"/>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909005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8" name="Picture Placeholder 4">
            <a:extLst>
              <a:ext uri="{FF2B5EF4-FFF2-40B4-BE49-F238E27FC236}">
                <a16:creationId xmlns:a16="http://schemas.microsoft.com/office/drawing/2014/main" id="{EC13E70C-589A-40D0-83ED-C913136ACD7E}"/>
              </a:ext>
            </a:extLst>
          </p:cNvPr>
          <p:cNvSpPr>
            <a:spLocks noGrp="1"/>
          </p:cNvSpPr>
          <p:nvPr>
            <p:ph type="pic" sz="quarter" idx="14" hasCustomPrompt="1"/>
          </p:nvPr>
        </p:nvSpPr>
        <p:spPr>
          <a:xfrm>
            <a:off x="431800" y="1952049"/>
            <a:ext cx="1476951" cy="1476951"/>
          </a:xfrm>
          <a:solidFill>
            <a:schemeClr val="bg1">
              <a:lumMod val="95000"/>
              <a:alpha val="70000"/>
            </a:schemeClr>
          </a:solidFill>
          <a:ln w="12700" cap="flat">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4" name="Picture Placeholder 4">
            <a:extLst>
              <a:ext uri="{FF2B5EF4-FFF2-40B4-BE49-F238E27FC236}">
                <a16:creationId xmlns:a16="http://schemas.microsoft.com/office/drawing/2014/main" id="{45BB7166-E008-49D6-8450-A5312FEF5DA3}"/>
              </a:ext>
            </a:extLst>
          </p:cNvPr>
          <p:cNvSpPr>
            <a:spLocks noGrp="1"/>
          </p:cNvSpPr>
          <p:nvPr>
            <p:ph type="pic" sz="quarter" idx="34" hasCustomPrompt="1"/>
          </p:nvPr>
        </p:nvSpPr>
        <p:spPr>
          <a:xfrm>
            <a:off x="4088297" y="1952049"/>
            <a:ext cx="1476951" cy="1476951"/>
          </a:xfrm>
          <a:solidFill>
            <a:schemeClr val="bg1">
              <a:lumMod val="95000"/>
              <a:alpha val="70000"/>
            </a:schemeClr>
          </a:solidFill>
          <a:ln w="12700"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8" name="Picture Placeholder 4">
            <a:extLst>
              <a:ext uri="{FF2B5EF4-FFF2-40B4-BE49-F238E27FC236}">
                <a16:creationId xmlns:a16="http://schemas.microsoft.com/office/drawing/2014/main" id="{B8CCF0D9-2E35-46E1-9212-1B3509896D23}"/>
              </a:ext>
            </a:extLst>
          </p:cNvPr>
          <p:cNvSpPr>
            <a:spLocks noGrp="1"/>
          </p:cNvSpPr>
          <p:nvPr>
            <p:ph type="pic" sz="quarter" idx="38" hasCustomPrompt="1"/>
          </p:nvPr>
        </p:nvSpPr>
        <p:spPr>
          <a:xfrm>
            <a:off x="7744794" y="1952049"/>
            <a:ext cx="1476951" cy="1476951"/>
          </a:xfrm>
          <a:solidFill>
            <a:schemeClr val="bg1">
              <a:lumMod val="95000"/>
              <a:alpha val="70000"/>
            </a:schemeClr>
          </a:solidFill>
          <a:ln w="1270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18" name="Slide Number Placeholder 6">
            <a:extLst>
              <a:ext uri="{FF2B5EF4-FFF2-40B4-BE49-F238E27FC236}">
                <a16:creationId xmlns:a16="http://schemas.microsoft.com/office/drawing/2014/main" id="{AE8F62FC-AFDE-3E45-856E-4C504FC42FEC}"/>
              </a:ext>
            </a:extLst>
          </p:cNvPr>
          <p:cNvSpPr>
            <a:spLocks noGrp="1"/>
          </p:cNvSpPr>
          <p:nvPr>
            <p:ph type="sldNum" sz="quarter" idx="42"/>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21264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Picture Placeholder 15">
            <a:extLst>
              <a:ext uri="{FF2B5EF4-FFF2-40B4-BE49-F238E27FC236}">
                <a16:creationId xmlns:a16="http://schemas.microsoft.com/office/drawing/2014/main" id="{12424001-B070-42CA-89F1-75B99FC8EDEF}"/>
              </a:ext>
            </a:extLst>
          </p:cNvPr>
          <p:cNvSpPr>
            <a:spLocks noGrp="1"/>
          </p:cNvSpPr>
          <p:nvPr>
            <p:ph type="pic" sz="quarter" idx="41"/>
          </p:nvPr>
        </p:nvSpPr>
        <p:spPr>
          <a:xfrm>
            <a:off x="492656" y="2256300"/>
            <a:ext cx="1217130" cy="1217130"/>
          </a:xfrm>
          <a:noFill/>
          <a:ln w="1270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06D803D4-7F73-49F7-9CC0-E376C2AB01D5}"/>
              </a:ext>
            </a:extLst>
          </p:cNvPr>
          <p:cNvSpPr>
            <a:spLocks noGrp="1"/>
          </p:cNvSpPr>
          <p:nvPr>
            <p:ph type="pic" sz="quarter" idx="42"/>
          </p:nvPr>
        </p:nvSpPr>
        <p:spPr>
          <a:xfrm>
            <a:off x="4060200" y="2256300"/>
            <a:ext cx="1217130" cy="1217130"/>
          </a:xfrm>
          <a:noFill/>
          <a:ln w="12700" cap="sq">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543495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5442861"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55A4F561-30F1-443F-9FFB-05E1EC71524E}"/>
              </a:ext>
            </a:extLst>
          </p:cNvPr>
          <p:cNvSpPr>
            <a:spLocks noGrp="1"/>
          </p:cNvSpPr>
          <p:nvPr>
            <p:ph type="pic" sz="quarter" idx="43"/>
          </p:nvPr>
        </p:nvSpPr>
        <p:spPr>
          <a:xfrm>
            <a:off x="7627744" y="2256300"/>
            <a:ext cx="1217130" cy="1217130"/>
          </a:xfrm>
          <a:noFill/>
          <a:ln w="12700" cap="sq">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900249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9002499"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4" name="Picture Placeholder 15">
            <a:extLst>
              <a:ext uri="{FF2B5EF4-FFF2-40B4-BE49-F238E27FC236}">
                <a16:creationId xmlns:a16="http://schemas.microsoft.com/office/drawing/2014/main" id="{E9836B2F-D2CC-4A47-A3FE-016E92B80252}"/>
              </a:ext>
            </a:extLst>
          </p:cNvPr>
          <p:cNvSpPr>
            <a:spLocks noGrp="1"/>
          </p:cNvSpPr>
          <p:nvPr>
            <p:ph type="pic" sz="quarter" idx="55"/>
          </p:nvPr>
        </p:nvSpPr>
        <p:spPr>
          <a:xfrm>
            <a:off x="492656" y="4023015"/>
            <a:ext cx="1217130" cy="1217130"/>
          </a:xfrm>
          <a:noFill/>
          <a:ln w="12700" cap="sq">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Picture Placeholder 15">
            <a:extLst>
              <a:ext uri="{FF2B5EF4-FFF2-40B4-BE49-F238E27FC236}">
                <a16:creationId xmlns:a16="http://schemas.microsoft.com/office/drawing/2014/main" id="{02EC6DDF-472F-47FF-AB50-84DEB99BB340}"/>
              </a:ext>
            </a:extLst>
          </p:cNvPr>
          <p:cNvSpPr>
            <a:spLocks noGrp="1"/>
          </p:cNvSpPr>
          <p:nvPr>
            <p:ph type="pic" sz="quarter" idx="56"/>
          </p:nvPr>
        </p:nvSpPr>
        <p:spPr>
          <a:xfrm>
            <a:off x="4060200" y="4023015"/>
            <a:ext cx="1217130" cy="1217130"/>
          </a:xfrm>
          <a:noFill/>
          <a:ln w="12700" cap="sq">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543495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5442861"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6" name="Picture Placeholder 15">
            <a:extLst>
              <a:ext uri="{FF2B5EF4-FFF2-40B4-BE49-F238E27FC236}">
                <a16:creationId xmlns:a16="http://schemas.microsoft.com/office/drawing/2014/main" id="{B6BBF386-2A9D-4CE1-BEA4-F34ECCB54C5B}"/>
              </a:ext>
            </a:extLst>
          </p:cNvPr>
          <p:cNvSpPr>
            <a:spLocks noGrp="1"/>
          </p:cNvSpPr>
          <p:nvPr>
            <p:ph type="pic" sz="quarter" idx="57"/>
          </p:nvPr>
        </p:nvSpPr>
        <p:spPr>
          <a:xfrm>
            <a:off x="7627744" y="4023015"/>
            <a:ext cx="1217130" cy="1217130"/>
          </a:xfrm>
          <a:noFill/>
          <a:ln w="12700" cap="sq">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900249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9002499"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24" name="Slide Number Placeholder 6">
            <a:extLst>
              <a:ext uri="{FF2B5EF4-FFF2-40B4-BE49-F238E27FC236}">
                <a16:creationId xmlns:a16="http://schemas.microsoft.com/office/drawing/2014/main" id="{694CD2E2-CA8B-354D-8563-5AC361B78B27}"/>
              </a:ext>
            </a:extLst>
          </p:cNvPr>
          <p:cNvSpPr>
            <a:spLocks noGrp="1"/>
          </p:cNvSpPr>
          <p:nvPr>
            <p:ph type="sldNum" sz="quarter" idx="62"/>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212893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D93E3A8D-44B7-4CCB-AEEA-A0EF560F1504}"/>
              </a:ext>
            </a:extLst>
          </p:cNvPr>
          <p:cNvSpPr>
            <a:spLocks noGrp="1"/>
          </p:cNvSpPr>
          <p:nvPr>
            <p:ph type="sldNum" sz="quarter" idx="13"/>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Title 4">
            <a:extLst>
              <a:ext uri="{FF2B5EF4-FFF2-40B4-BE49-F238E27FC236}">
                <a16:creationId xmlns:a16="http://schemas.microsoft.com/office/drawing/2014/main" id="{05CD2AAA-246C-4A45-BE24-C1A9DB1D3C6B}"/>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7" name="Slide Number Placeholder 6">
            <a:extLst>
              <a:ext uri="{FF2B5EF4-FFF2-40B4-BE49-F238E27FC236}">
                <a16:creationId xmlns:a16="http://schemas.microsoft.com/office/drawing/2014/main" id="{005A0092-7256-3C4E-857B-D93B1A8D2CC7}"/>
              </a:ext>
            </a:extLst>
          </p:cNvPr>
          <p:cNvSpPr>
            <a:spLocks noGrp="1"/>
          </p:cNvSpPr>
          <p:nvPr>
            <p:ph type="sldNum" sz="quarter" idx="14"/>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8" name="Content Placeholder 2">
            <a:extLst>
              <a:ext uri="{FF2B5EF4-FFF2-40B4-BE49-F238E27FC236}">
                <a16:creationId xmlns:a16="http://schemas.microsoft.com/office/drawing/2014/main" id="{109829B2-67B8-42AF-A8F6-0483C504E33A}"/>
              </a:ext>
            </a:extLst>
          </p:cNvPr>
          <p:cNvSpPr>
            <a:spLocks noGrp="1"/>
          </p:cNvSpPr>
          <p:nvPr>
            <p:ph sz="half" idx="1" hasCustomPrompt="1"/>
          </p:nvPr>
        </p:nvSpPr>
        <p:spPr>
          <a:xfrm>
            <a:off x="432000" y="1197204"/>
            <a:ext cx="4865864" cy="497975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3">
            <a:extLst>
              <a:ext uri="{FF2B5EF4-FFF2-40B4-BE49-F238E27FC236}">
                <a16:creationId xmlns:a16="http://schemas.microsoft.com/office/drawing/2014/main" id="{D0953015-A379-403E-8191-D885E217C757}"/>
              </a:ext>
            </a:extLst>
          </p:cNvPr>
          <p:cNvSpPr>
            <a:spLocks noGrp="1"/>
          </p:cNvSpPr>
          <p:nvPr>
            <p:ph sz="half" idx="2" hasCustomPrompt="1"/>
          </p:nvPr>
        </p:nvSpPr>
        <p:spPr>
          <a:xfrm>
            <a:off x="5709372" y="1197204"/>
            <a:ext cx="4865864" cy="497975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324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883617" y="1152000"/>
            <a:ext cx="3240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7335235" y="1152000"/>
            <a:ext cx="3240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Title 5">
            <a:extLst>
              <a:ext uri="{FF2B5EF4-FFF2-40B4-BE49-F238E27FC236}">
                <a16:creationId xmlns:a16="http://schemas.microsoft.com/office/drawing/2014/main" id="{BC3A1E70-888C-457D-AFFC-B6844C5A7A9B}"/>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9" name="Slide Number Placeholder 6">
            <a:extLst>
              <a:ext uri="{FF2B5EF4-FFF2-40B4-BE49-F238E27FC236}">
                <a16:creationId xmlns:a16="http://schemas.microsoft.com/office/drawing/2014/main" id="{DB8ADDC7-03DF-504A-BCB2-CD59459CCF54}"/>
              </a:ext>
            </a:extLst>
          </p:cNvPr>
          <p:cNvSpPr>
            <a:spLocks noGrp="1"/>
          </p:cNvSpPr>
          <p:nvPr>
            <p:ph type="sldNum" sz="quarter" idx="15"/>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2">
    <p:bg>
      <p:bgPr>
        <a:solidFill>
          <a:schemeClr val="accent4"/>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C9DDC4F-A427-4A89-A8C8-29E5B3636915}"/>
              </a:ext>
            </a:extLst>
          </p:cNvPr>
          <p:cNvGrpSpPr/>
          <p:nvPr userDrawn="1"/>
        </p:nvGrpSpPr>
        <p:grpSpPr>
          <a:xfrm>
            <a:off x="5277678" y="0"/>
            <a:ext cx="5676382" cy="6858000"/>
            <a:chOff x="0" y="0"/>
            <a:chExt cx="12192000" cy="6858000"/>
          </a:xfrm>
          <a:solidFill>
            <a:schemeClr val="accent1"/>
          </a:solidFill>
        </p:grpSpPr>
        <p:sp>
          <p:nvSpPr>
            <p:cNvPr id="16" name="Rectangle 15">
              <a:extLst>
                <a:ext uri="{FF2B5EF4-FFF2-40B4-BE49-F238E27FC236}">
                  <a16:creationId xmlns:a16="http://schemas.microsoft.com/office/drawing/2014/main" id="{2116DDCD-23BC-4768-B673-35E1C415BFCE}"/>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290EB2DE-F6E9-449A-BC72-D4F6DBBB6343}"/>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8183FF27-EC9A-4B3B-8FC8-8C0B22BAF41E}"/>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66BEA673-E77B-454E-A2E7-937820AAEFF4}"/>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Click to edit your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451970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908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490809" y="1152525"/>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549618" y="1152525"/>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608427" y="1148060"/>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667235" y="1152525"/>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Title 5">
            <a:extLst>
              <a:ext uri="{FF2B5EF4-FFF2-40B4-BE49-F238E27FC236}">
                <a16:creationId xmlns:a16="http://schemas.microsoft.com/office/drawing/2014/main" id="{0219BBF2-DEB7-4E8E-8C83-D3D10FA6E37E}"/>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10" name="Slide Number Placeholder 6">
            <a:extLst>
              <a:ext uri="{FF2B5EF4-FFF2-40B4-BE49-F238E27FC236}">
                <a16:creationId xmlns:a16="http://schemas.microsoft.com/office/drawing/2014/main" id="{08BEF633-490C-6441-95CA-B2301D2D96DC}"/>
              </a:ext>
            </a:extLst>
          </p:cNvPr>
          <p:cNvSpPr>
            <a:spLocks noGrp="1"/>
          </p:cNvSpPr>
          <p:nvPr>
            <p:ph type="sldNum" sz="quarter" idx="17"/>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4860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4860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Title 5">
            <a:extLst>
              <a:ext uri="{FF2B5EF4-FFF2-40B4-BE49-F238E27FC236}">
                <a16:creationId xmlns:a16="http://schemas.microsoft.com/office/drawing/2014/main" id="{3673AE6F-1F65-4C50-B8BB-3CE8E3C02F5E}"/>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9" name="Slide Number Placeholder 6">
            <a:extLst>
              <a:ext uri="{FF2B5EF4-FFF2-40B4-BE49-F238E27FC236}">
                <a16:creationId xmlns:a16="http://schemas.microsoft.com/office/drawing/2014/main" id="{EFE5FCFC-5862-8346-B282-9ACAE5AA2B95}"/>
              </a:ext>
            </a:extLst>
          </p:cNvPr>
          <p:cNvSpPr>
            <a:spLocks noGrp="1"/>
          </p:cNvSpPr>
          <p:nvPr>
            <p:ph type="sldNum" sz="quarter" idx="15"/>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10" name="Content Placeholder 5">
            <a:extLst>
              <a:ext uri="{FF2B5EF4-FFF2-40B4-BE49-F238E27FC236}">
                <a16:creationId xmlns:a16="http://schemas.microsoft.com/office/drawing/2014/main" id="{484CD98A-64EE-42B1-9A8B-F495FEF2E9FE}"/>
              </a:ext>
            </a:extLst>
          </p:cNvPr>
          <p:cNvSpPr>
            <a:spLocks noGrp="1"/>
          </p:cNvSpPr>
          <p:nvPr>
            <p:ph sz="quarter" idx="4" hasCustomPrompt="1"/>
          </p:nvPr>
        </p:nvSpPr>
        <p:spPr>
          <a:xfrm>
            <a:off x="5715235" y="1581663"/>
            <a:ext cx="4786225" cy="460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4">
            <a:extLst>
              <a:ext uri="{FF2B5EF4-FFF2-40B4-BE49-F238E27FC236}">
                <a16:creationId xmlns:a16="http://schemas.microsoft.com/office/drawing/2014/main" id="{99F7B39C-4DE9-4650-869E-0410A8E29AAA}"/>
              </a:ext>
            </a:extLst>
          </p:cNvPr>
          <p:cNvSpPr>
            <a:spLocks noGrp="1"/>
          </p:cNvSpPr>
          <p:nvPr>
            <p:ph type="body" sz="quarter" idx="3" hasCustomPrompt="1"/>
          </p:nvPr>
        </p:nvSpPr>
        <p:spPr>
          <a:xfrm>
            <a:off x="5715235" y="1151999"/>
            <a:ext cx="4860000" cy="359999"/>
          </a:xfrm>
        </p:spPr>
        <p:txBody>
          <a:bodyPr vert="horz" lIns="0" tIns="0" rIns="0" bIns="0" rtlCol="0" anchor="t">
            <a:noAutofit/>
          </a:bodyPr>
          <a:lstStyle>
            <a:lvl1pPr marL="0" indent="0">
              <a:buNone/>
              <a:defRPr lang="en-US" sz="2400" b="1"/>
            </a:lvl1pPr>
          </a:lstStyle>
          <a:p>
            <a:pPr marL="266700" lvl="0" indent="-266700"/>
            <a:r>
              <a:rPr lang="en-US" noProof="0"/>
              <a:t>Edit Master text styles</a:t>
            </a:r>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4" name="Slide Number Placeholder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5" name="Title 1">
            <a:extLst>
              <a:ext uri="{FF2B5EF4-FFF2-40B4-BE49-F238E27FC236}">
                <a16:creationId xmlns:a16="http://schemas.microsoft.com/office/drawing/2014/main" id="{5FFE2F7D-AF1E-41D2-8D7B-FE0BB1B572EA}"/>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6" name="Text Placeholder 3">
            <a:extLst>
              <a:ext uri="{FF2B5EF4-FFF2-40B4-BE49-F238E27FC236}">
                <a16:creationId xmlns:a16="http://schemas.microsoft.com/office/drawing/2014/main" id="{E7336E73-8189-49DD-8813-80CD92FB570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7" name="Content Placeholder 2">
            <a:extLst>
              <a:ext uri="{FF2B5EF4-FFF2-40B4-BE49-F238E27FC236}">
                <a16:creationId xmlns:a16="http://schemas.microsoft.com/office/drawing/2014/main" id="{6F8D5478-FA4F-48AE-8588-59081070B7D7}"/>
              </a:ext>
            </a:extLst>
          </p:cNvPr>
          <p:cNvSpPr>
            <a:spLocks noGrp="1"/>
          </p:cNvSpPr>
          <p:nvPr>
            <p:ph idx="1" hasCustomPrompt="1"/>
          </p:nvPr>
        </p:nvSpPr>
        <p:spPr>
          <a:xfrm>
            <a:off x="5183188" y="457201"/>
            <a:ext cx="5082602" cy="540385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2178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4" name="Slide Number Placeholder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5" name="Title 1">
            <a:extLst>
              <a:ext uri="{FF2B5EF4-FFF2-40B4-BE49-F238E27FC236}">
                <a16:creationId xmlns:a16="http://schemas.microsoft.com/office/drawing/2014/main" id="{5FFE2F7D-AF1E-41D2-8D7B-FE0BB1B572EA}"/>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6" name="Text Placeholder 3">
            <a:extLst>
              <a:ext uri="{FF2B5EF4-FFF2-40B4-BE49-F238E27FC236}">
                <a16:creationId xmlns:a16="http://schemas.microsoft.com/office/drawing/2014/main" id="{E7336E73-8189-49DD-8813-80CD92FB570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050FC2D7-C428-4985-A707-D3D2DA6165E1}"/>
              </a:ext>
            </a:extLst>
          </p:cNvPr>
          <p:cNvSpPr>
            <a:spLocks noGrp="1"/>
          </p:cNvSpPr>
          <p:nvPr>
            <p:ph type="pic" idx="1"/>
          </p:nvPr>
        </p:nvSpPr>
        <p:spPr>
          <a:xfrm>
            <a:off x="5183188" y="457201"/>
            <a:ext cx="5063748"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503924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6" name="Slide Number Placeholder 6">
            <a:extLst>
              <a:ext uri="{FF2B5EF4-FFF2-40B4-BE49-F238E27FC236}">
                <a16:creationId xmlns:a16="http://schemas.microsoft.com/office/drawing/2014/main" id="{28DDE606-CFBE-5C4D-91D3-266C9C6E730C}"/>
              </a:ext>
            </a:extLst>
          </p:cNvPr>
          <p:cNvSpPr>
            <a:spLocks noGrp="1"/>
          </p:cNvSpPr>
          <p:nvPr>
            <p:ph type="sldNum" sz="quarter" idx="14"/>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4" name="Slide Number Placeholder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8AC2952E-380C-48F5-9C93-B1EB0713EF3E}"/>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 name="Group 3">
            <a:extLst>
              <a:ext uri="{FF2B5EF4-FFF2-40B4-BE49-F238E27FC236}">
                <a16:creationId xmlns:a16="http://schemas.microsoft.com/office/drawing/2014/main" id="{A4A26770-290B-4E8A-B12A-36F7DDB7F2B1}"/>
              </a:ext>
            </a:extLst>
          </p:cNvPr>
          <p:cNvGrpSpPr/>
          <p:nvPr userDrawn="1"/>
        </p:nvGrpSpPr>
        <p:grpSpPr>
          <a:xfrm>
            <a:off x="0" y="0"/>
            <a:ext cx="5277678" cy="6858000"/>
            <a:chOff x="0" y="0"/>
            <a:chExt cx="10954058" cy="6858000"/>
          </a:xfrm>
        </p:grpSpPr>
        <p:sp>
          <p:nvSpPr>
            <p:cNvPr id="13" name="Rectangle 12">
              <a:extLst>
                <a:ext uri="{FF2B5EF4-FFF2-40B4-BE49-F238E27FC236}">
                  <a16:creationId xmlns:a16="http://schemas.microsoft.com/office/drawing/2014/main" id="{C783424E-B9B3-4D58-988A-26DEDF734F4E}"/>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7332BBED-D126-4DCA-9557-B488A96E405F}"/>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2894682"/>
            <a:ext cx="5085650" cy="1870007"/>
          </a:xfrm>
        </p:spPr>
        <p:txBody>
          <a:bodyPr anchor="b"/>
          <a:lstStyle>
            <a:lvl1pPr algn="r">
              <a:defRPr sz="66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5573044" y="5025053"/>
            <a:ext cx="4681330"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9" name="Text Placeholder 4">
            <a:extLst>
              <a:ext uri="{FF2B5EF4-FFF2-40B4-BE49-F238E27FC236}">
                <a16:creationId xmlns:a16="http://schemas.microsoft.com/office/drawing/2014/main" id="{77D147AD-3B0C-4B21-AE3D-178E0B7E360D}"/>
              </a:ext>
            </a:extLst>
          </p:cNvPr>
          <p:cNvSpPr>
            <a:spLocks noGrp="1"/>
          </p:cNvSpPr>
          <p:nvPr>
            <p:ph type="body" sz="quarter" idx="15" hasCustomPrompt="1"/>
          </p:nvPr>
        </p:nvSpPr>
        <p:spPr>
          <a:xfrm>
            <a:off x="5573044" y="5431223"/>
            <a:ext cx="4681330"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20" name="Text Placeholder 10">
            <a:extLst>
              <a:ext uri="{FF2B5EF4-FFF2-40B4-BE49-F238E27FC236}">
                <a16:creationId xmlns:a16="http://schemas.microsoft.com/office/drawing/2014/main" id="{6EB09218-D127-4641-A366-94360A951A0D}"/>
              </a:ext>
            </a:extLst>
          </p:cNvPr>
          <p:cNvSpPr>
            <a:spLocks noGrp="1"/>
          </p:cNvSpPr>
          <p:nvPr>
            <p:ph type="body" sz="quarter" idx="16" hasCustomPrompt="1"/>
          </p:nvPr>
        </p:nvSpPr>
        <p:spPr>
          <a:xfrm>
            <a:off x="5573044" y="5817586"/>
            <a:ext cx="4681330" cy="252000"/>
          </a:xfrm>
        </p:spPr>
        <p:txBody>
          <a:bodyPr/>
          <a:lstStyle>
            <a:lvl1pPr marL="0" indent="0" algn="r">
              <a:buNone/>
              <a:defRPr sz="1600">
                <a:solidFill>
                  <a:schemeClr val="bg1"/>
                </a:solidFill>
              </a:defRPr>
            </a:lvl1pPr>
          </a:lstStyle>
          <a:p>
            <a:pPr lvl="0"/>
            <a:r>
              <a:rPr lang="en-US" noProof="0"/>
              <a:t>Email</a:t>
            </a:r>
          </a:p>
        </p:txBody>
      </p:sp>
      <p:sp>
        <p:nvSpPr>
          <p:cNvPr id="21" name="Text Placeholder 15">
            <a:extLst>
              <a:ext uri="{FF2B5EF4-FFF2-40B4-BE49-F238E27FC236}">
                <a16:creationId xmlns:a16="http://schemas.microsoft.com/office/drawing/2014/main" id="{B9C42B1D-23D7-46D7-A8E3-6667AC7EFB66}"/>
              </a:ext>
            </a:extLst>
          </p:cNvPr>
          <p:cNvSpPr>
            <a:spLocks noGrp="1"/>
          </p:cNvSpPr>
          <p:nvPr>
            <p:ph type="body" sz="quarter" idx="17" hasCustomPrompt="1"/>
          </p:nvPr>
        </p:nvSpPr>
        <p:spPr>
          <a:xfrm>
            <a:off x="5573044" y="6203950"/>
            <a:ext cx="4683095" cy="252413"/>
          </a:xfrm>
        </p:spPr>
        <p:txBody>
          <a:bodyPr/>
          <a:lstStyle>
            <a:lvl1pPr marL="0" indent="0" algn="r">
              <a:buNone/>
              <a:defRPr sz="1600">
                <a:solidFill>
                  <a:schemeClr val="bg1"/>
                </a:solidFill>
              </a:defRPr>
            </a:lvl1pPr>
          </a:lstStyle>
          <a:p>
            <a:pPr lvl="0"/>
            <a:r>
              <a:rPr lang="en-US" noProof="0"/>
              <a:t>Website</a:t>
            </a:r>
          </a:p>
        </p:txBody>
      </p:sp>
    </p:spTree>
    <p:extLst>
      <p:ext uri="{BB962C8B-B14F-4D97-AF65-F5344CB8AC3E}">
        <p14:creationId xmlns:p14="http://schemas.microsoft.com/office/powerpoint/2010/main" val="2930386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88D655-4406-4239-85EC-50C2308745AA}"/>
              </a:ext>
            </a:extLst>
          </p:cNvPr>
          <p:cNvSpPr/>
          <p:nvPr userDrawn="1"/>
        </p:nvSpPr>
        <p:spPr>
          <a:xfrm>
            <a:off x="145004" y="135743"/>
            <a:ext cx="11909425" cy="6584950"/>
          </a:xfrm>
          <a:prstGeom prst="rect">
            <a:avLst/>
          </a:prstGeom>
          <a:solidFill>
            <a:schemeClr val="accent4">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5" name="Group 4">
            <a:extLst>
              <a:ext uri="{FF2B5EF4-FFF2-40B4-BE49-F238E27FC236}">
                <a16:creationId xmlns:a16="http://schemas.microsoft.com/office/drawing/2014/main" id="{EC9DDC4F-A427-4A89-A8C8-29E5B3636915}"/>
              </a:ext>
            </a:extLst>
          </p:cNvPr>
          <p:cNvGrpSpPr/>
          <p:nvPr userDrawn="1"/>
        </p:nvGrpSpPr>
        <p:grpSpPr>
          <a:xfrm>
            <a:off x="5277678" y="0"/>
            <a:ext cx="5676382" cy="6858000"/>
            <a:chOff x="0" y="0"/>
            <a:chExt cx="12192000" cy="6858000"/>
          </a:xfrm>
          <a:solidFill>
            <a:schemeClr val="accent1"/>
          </a:solidFill>
        </p:grpSpPr>
        <p:sp>
          <p:nvSpPr>
            <p:cNvPr id="16" name="Rectangle 15">
              <a:extLst>
                <a:ext uri="{FF2B5EF4-FFF2-40B4-BE49-F238E27FC236}">
                  <a16:creationId xmlns:a16="http://schemas.microsoft.com/office/drawing/2014/main" id="{2116DDCD-23BC-4768-B673-35E1C415BFCE}"/>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290EB2DE-F6E9-449A-BC72-D4F6DBBB6343}"/>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Click to edit your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757190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401478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ith Image">
    <p:bg>
      <p:bgPr>
        <a:solidFill>
          <a:schemeClr val="accent4"/>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2860636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ntro Copy">
    <p:bg>
      <p:bgPr>
        <a:solidFill>
          <a:schemeClr val="bg1">
            <a:lumMod val="95000"/>
          </a:schemeClr>
        </a:solidFill>
        <a:effectLst/>
      </p:bgPr>
    </p:bg>
    <p:spTree>
      <p:nvGrpSpPr>
        <p:cNvPr id="1" name=""/>
        <p:cNvGrpSpPr/>
        <p:nvPr/>
      </p:nvGrpSpPr>
      <p:grpSpPr>
        <a:xfrm>
          <a:off x="0" y="0"/>
          <a:ext cx="0" cy="0"/>
          <a:chOff x="0" y="0"/>
          <a:chExt cx="0" cy="0"/>
        </a:xfrm>
      </p:grpSpPr>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5277678" y="136525"/>
            <a:ext cx="5676382"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8" name="Group 7">
            <a:extLst>
              <a:ext uri="{FF2B5EF4-FFF2-40B4-BE49-F238E27FC236}">
                <a16:creationId xmlns:a16="http://schemas.microsoft.com/office/drawing/2014/main" id="{83D56AE9-6D9F-474C-A5AA-1064B66023B2}"/>
              </a:ext>
            </a:extLst>
          </p:cNvPr>
          <p:cNvGrpSpPr/>
          <p:nvPr userDrawn="1"/>
        </p:nvGrpSpPr>
        <p:grpSpPr>
          <a:xfrm>
            <a:off x="5277678" y="0"/>
            <a:ext cx="5676381" cy="6858000"/>
            <a:chOff x="0" y="0"/>
            <a:chExt cx="12192000" cy="6858000"/>
          </a:xfrm>
          <a:solidFill>
            <a:schemeClr val="accent1"/>
          </a:solidFill>
        </p:grpSpPr>
        <p:sp>
          <p:nvSpPr>
            <p:cNvPr id="9" name="Rectangle 8">
              <a:extLst>
                <a:ext uri="{FF2B5EF4-FFF2-40B4-BE49-F238E27FC236}">
                  <a16:creationId xmlns:a16="http://schemas.microsoft.com/office/drawing/2014/main" id="{25FC2C23-C626-4C00-83A4-E40C9C7E8F5A}"/>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06E2D5A7-6879-488F-81C7-1B8BA84D430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3"/>
            <a:ext cx="5085650" cy="720000"/>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4608000"/>
            <a:ext cx="5085650"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51855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Rectangle 3">
            <a:extLst>
              <a:ext uri="{FF2B5EF4-FFF2-40B4-BE49-F238E27FC236}">
                <a16:creationId xmlns:a16="http://schemas.microsoft.com/office/drawing/2014/main" id="{9CA47B37-80B0-5A4F-BDC3-DE42D5B2D34F}"/>
              </a:ext>
            </a:extLst>
          </p:cNvPr>
          <p:cNvSpPr/>
          <p:nvPr userDrawn="1"/>
        </p:nvSpPr>
        <p:spPr>
          <a:xfrm>
            <a:off x="634213"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9313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431800"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431800"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Rectangle 22">
            <a:extLst>
              <a:ext uri="{FF2B5EF4-FFF2-40B4-BE49-F238E27FC236}">
                <a16:creationId xmlns:a16="http://schemas.microsoft.com/office/drawing/2014/main" id="{1A6AC2DF-47CD-A743-A120-FBE75B801CF3}"/>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2562659"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2562659"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4" name="Rectangle 23">
            <a:extLst>
              <a:ext uri="{FF2B5EF4-FFF2-40B4-BE49-F238E27FC236}">
                <a16:creationId xmlns:a16="http://schemas.microsoft.com/office/drawing/2014/main" id="{17E0F6BC-FBF2-3048-B833-61609739028C}"/>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4693518"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4693518"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Rectangle 24">
            <a:extLst>
              <a:ext uri="{FF2B5EF4-FFF2-40B4-BE49-F238E27FC236}">
                <a16:creationId xmlns:a16="http://schemas.microsoft.com/office/drawing/2014/main" id="{D0B0310F-833E-864C-9FB7-B2B2A6714808}"/>
              </a:ext>
            </a:extLst>
          </p:cNvPr>
          <p:cNvSpPr/>
          <p:nvPr userDrawn="1"/>
        </p:nvSpPr>
        <p:spPr>
          <a:xfrm>
            <a:off x="7026790"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3239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6824377"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6824377"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6" name="Rectangle 25">
            <a:extLst>
              <a:ext uri="{FF2B5EF4-FFF2-40B4-BE49-F238E27FC236}">
                <a16:creationId xmlns:a16="http://schemas.microsoft.com/office/drawing/2014/main" id="{F906D597-BA39-4C4D-833F-CC0EE989B51C}"/>
              </a:ext>
            </a:extLst>
          </p:cNvPr>
          <p:cNvSpPr/>
          <p:nvPr userDrawn="1"/>
        </p:nvSpPr>
        <p:spPr>
          <a:xfrm>
            <a:off x="9157648"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9454828"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8955235"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8955235"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22" name="Slide Number Placeholder 6">
            <a:extLst>
              <a:ext uri="{FF2B5EF4-FFF2-40B4-BE49-F238E27FC236}">
                <a16:creationId xmlns:a16="http://schemas.microsoft.com/office/drawing/2014/main" id="{40C2B055-E680-DE47-949A-41B3A5A9204A}"/>
              </a:ext>
            </a:extLst>
          </p:cNvPr>
          <p:cNvSpPr>
            <a:spLocks noGrp="1"/>
          </p:cNvSpPr>
          <p:nvPr>
            <p:ph type="sldNum" sz="quarter" idx="46"/>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42175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Bullets 3X">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E3B0AD5-3645-8443-891F-C0E1D9763D7A}"/>
              </a:ext>
            </a:extLst>
          </p:cNvPr>
          <p:cNvSpPr/>
          <p:nvPr userDrawn="1"/>
        </p:nvSpPr>
        <p:spPr>
          <a:xfrm>
            <a:off x="634213"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2" name="Rectangle 31">
            <a:extLst>
              <a:ext uri="{FF2B5EF4-FFF2-40B4-BE49-F238E27FC236}">
                <a16:creationId xmlns:a16="http://schemas.microsoft.com/office/drawing/2014/main" id="{BE9B724A-B58C-CD4D-8980-C0DFE08B79B5}"/>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3" name="Rectangle 32">
            <a:extLst>
              <a:ext uri="{FF2B5EF4-FFF2-40B4-BE49-F238E27FC236}">
                <a16:creationId xmlns:a16="http://schemas.microsoft.com/office/drawing/2014/main" id="{28894D68-6E31-8646-BFD7-2C0D8C4CD961}"/>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7151842" y="2919257"/>
            <a:ext cx="3292475"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5" name="Group 24">
            <a:extLst>
              <a:ext uri="{FF2B5EF4-FFF2-40B4-BE49-F238E27FC236}">
                <a16:creationId xmlns:a16="http://schemas.microsoft.com/office/drawing/2014/main" id="{F886979D-82A3-4A80-B7D8-1411156740B3}"/>
              </a:ext>
            </a:extLst>
          </p:cNvPr>
          <p:cNvGrpSpPr/>
          <p:nvPr userDrawn="1"/>
        </p:nvGrpSpPr>
        <p:grpSpPr>
          <a:xfrm>
            <a:off x="6641050" y="0"/>
            <a:ext cx="4313009" cy="6858000"/>
            <a:chOff x="0" y="0"/>
            <a:chExt cx="12192000" cy="6858000"/>
          </a:xfrm>
          <a:solidFill>
            <a:schemeClr val="accent1"/>
          </a:solidFill>
        </p:grpSpPr>
        <p:sp>
          <p:nvSpPr>
            <p:cNvPr id="26" name="Rectangle 25">
              <a:extLst>
                <a:ext uri="{FF2B5EF4-FFF2-40B4-BE49-F238E27FC236}">
                  <a16:creationId xmlns:a16="http://schemas.microsoft.com/office/drawing/2014/main" id="{25A4C3AA-BB58-4285-A38D-608FB501AC1D}"/>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BBB9E9C3-2013-4B62-89A6-8A4B0F2A884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8" name="Rectangle 27">
            <a:extLst>
              <a:ext uri="{FF2B5EF4-FFF2-40B4-BE49-F238E27FC236}">
                <a16:creationId xmlns:a16="http://schemas.microsoft.com/office/drawing/2014/main" id="{E4564187-7B7F-4203-BE0E-B2085E4F1869}"/>
              </a:ext>
            </a:extLst>
          </p:cNvPr>
          <p:cNvSpPr/>
          <p:nvPr userDrawn="1"/>
        </p:nvSpPr>
        <p:spPr>
          <a:xfrm rot="5400000">
            <a:off x="7151842" y="-373218"/>
            <a:ext cx="3292475" cy="4311960"/>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Footer Placeholder 4">
            <a:extLst>
              <a:ext uri="{FF2B5EF4-FFF2-40B4-BE49-F238E27FC236}">
                <a16:creationId xmlns:a16="http://schemas.microsoft.com/office/drawing/2014/main" id="{98468ABB-DAA1-4A8F-A65A-A0EADB7120F3}"/>
              </a:ext>
            </a:extLst>
          </p:cNvPr>
          <p:cNvSpPr>
            <a:spLocks noGrp="1"/>
          </p:cNvSpPr>
          <p:nvPr>
            <p:ph type="ftr" sz="quarter" idx="4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69" y="3674372"/>
            <a:ext cx="3863221" cy="720000"/>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866469" y="4608000"/>
            <a:ext cx="3863221"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2349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Bullets 4X">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F5735D3-1D9F-7543-95B4-59FA78EE1633}"/>
              </a:ext>
            </a:extLst>
          </p:cNvPr>
          <p:cNvSpPr/>
          <p:nvPr userDrawn="1"/>
        </p:nvSpPr>
        <p:spPr>
          <a:xfrm>
            <a:off x="1729232" y="773488"/>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31004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70259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2" name="Rectangle 31">
            <a:extLst>
              <a:ext uri="{FF2B5EF4-FFF2-40B4-BE49-F238E27FC236}">
                <a16:creationId xmlns:a16="http://schemas.microsoft.com/office/drawing/2014/main" id="{4AD89EB4-58FE-9C45-AF3E-821DBB1186EC}"/>
              </a:ext>
            </a:extLst>
          </p:cNvPr>
          <p:cNvSpPr/>
          <p:nvPr userDrawn="1"/>
        </p:nvSpPr>
        <p:spPr>
          <a:xfrm>
            <a:off x="3860091" y="773488"/>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31004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70259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Rectangle 34">
            <a:extLst>
              <a:ext uri="{FF2B5EF4-FFF2-40B4-BE49-F238E27FC236}">
                <a16:creationId xmlns:a16="http://schemas.microsoft.com/office/drawing/2014/main" id="{832E783B-B6C5-C74B-8CB2-1421AF723973}"/>
              </a:ext>
            </a:extLst>
          </p:cNvPr>
          <p:cNvSpPr/>
          <p:nvPr userDrawn="1"/>
        </p:nvSpPr>
        <p:spPr>
          <a:xfrm>
            <a:off x="1728254" y="377113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Rectangle 35">
            <a:extLst>
              <a:ext uri="{FF2B5EF4-FFF2-40B4-BE49-F238E27FC236}">
                <a16:creationId xmlns:a16="http://schemas.microsoft.com/office/drawing/2014/main" id="{4E4FB0C7-5FAE-064C-B022-6C6F1429F789}"/>
              </a:ext>
            </a:extLst>
          </p:cNvPr>
          <p:cNvSpPr/>
          <p:nvPr userDrawn="1"/>
        </p:nvSpPr>
        <p:spPr>
          <a:xfrm>
            <a:off x="3859113" y="377113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505605" y="1273020"/>
            <a:ext cx="6584950"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0" name="Group 19">
            <a:extLst>
              <a:ext uri="{FF2B5EF4-FFF2-40B4-BE49-F238E27FC236}">
                <a16:creationId xmlns:a16="http://schemas.microsoft.com/office/drawing/2014/main" id="{58BDD832-2CD9-45D2-AC4D-DD00EFA5A223}"/>
              </a:ext>
            </a:extLst>
          </p:cNvPr>
          <p:cNvGrpSpPr/>
          <p:nvPr userDrawn="1"/>
        </p:nvGrpSpPr>
        <p:grpSpPr>
          <a:xfrm>
            <a:off x="6641050" y="0"/>
            <a:ext cx="4313009" cy="6858000"/>
            <a:chOff x="0" y="0"/>
            <a:chExt cx="12192000" cy="6858000"/>
          </a:xfrm>
          <a:solidFill>
            <a:schemeClr val="accent1"/>
          </a:solidFill>
        </p:grpSpPr>
        <p:sp>
          <p:nvSpPr>
            <p:cNvPr id="21" name="Rectangle 20">
              <a:extLst>
                <a:ext uri="{FF2B5EF4-FFF2-40B4-BE49-F238E27FC236}">
                  <a16:creationId xmlns:a16="http://schemas.microsoft.com/office/drawing/2014/main" id="{AB47021E-0309-4638-9D02-AE2A45E2C5D1}"/>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23">
              <a:extLst>
                <a:ext uri="{FF2B5EF4-FFF2-40B4-BE49-F238E27FC236}">
                  <a16:creationId xmlns:a16="http://schemas.microsoft.com/office/drawing/2014/main" id="{2B8E8D6F-D64D-4B85-AA51-BDA9EF959E3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Footer Placeholder 4">
            <a:extLst>
              <a:ext uri="{FF2B5EF4-FFF2-40B4-BE49-F238E27FC236}">
                <a16:creationId xmlns:a16="http://schemas.microsoft.com/office/drawing/2014/main" id="{98468ABB-DAA1-4A8F-A65A-A0EADB7120F3}"/>
              </a:ext>
            </a:extLst>
          </p:cNvPr>
          <p:cNvSpPr>
            <a:spLocks noGrp="1"/>
          </p:cNvSpPr>
          <p:nvPr>
            <p:ph type="ftr" sz="quarter" idx="4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70" y="3674372"/>
            <a:ext cx="3863221" cy="720000"/>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866470" y="4608000"/>
            <a:ext cx="3863221"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62382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Product">
    <p:bg>
      <p:bgPr>
        <a:solidFill>
          <a:schemeClr val="bg1">
            <a:lumMod val="95000"/>
          </a:schemeClr>
        </a:solidFill>
        <a:effectLst/>
      </p:bgPr>
    </p:bg>
    <p:spTree>
      <p:nvGrpSpPr>
        <p:cNvPr id="1" name=""/>
        <p:cNvGrpSpPr/>
        <p:nvPr/>
      </p:nvGrpSpPr>
      <p:grpSpPr>
        <a:xfrm>
          <a:off x="0" y="0"/>
          <a:ext cx="0" cy="0"/>
          <a:chOff x="0" y="0"/>
          <a:chExt cx="0" cy="0"/>
        </a:xfrm>
      </p:grpSpPr>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505605" y="1273020"/>
            <a:ext cx="6584950"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4FA88889-2E09-4B26-90FB-497460180E61}"/>
              </a:ext>
            </a:extLst>
          </p:cNvPr>
          <p:cNvGrpSpPr/>
          <p:nvPr userDrawn="1"/>
        </p:nvGrpSpPr>
        <p:grpSpPr>
          <a:xfrm>
            <a:off x="6641050" y="0"/>
            <a:ext cx="4313009" cy="6858000"/>
            <a:chOff x="0" y="0"/>
            <a:chExt cx="12192000" cy="6858000"/>
          </a:xfrm>
          <a:solidFill>
            <a:schemeClr val="accent1"/>
          </a:solidFill>
        </p:grpSpPr>
        <p:sp>
          <p:nvSpPr>
            <p:cNvPr id="13" name="Rectangle 12">
              <a:extLst>
                <a:ext uri="{FF2B5EF4-FFF2-40B4-BE49-F238E27FC236}">
                  <a16:creationId xmlns:a16="http://schemas.microsoft.com/office/drawing/2014/main" id="{EB70E5C8-5074-4D5F-9EBD-E5E49462D138}"/>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57144162-C52D-4D13-B080-38B1B0F6CBC6}"/>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Footer Placeholder 4">
            <a:extLst>
              <a:ext uri="{FF2B5EF4-FFF2-40B4-BE49-F238E27FC236}">
                <a16:creationId xmlns:a16="http://schemas.microsoft.com/office/drawing/2014/main" id="{98468ABB-DAA1-4A8F-A65A-A0EADB7120F3}"/>
              </a:ext>
            </a:extLst>
          </p:cNvPr>
          <p:cNvSpPr>
            <a:spLocks noGrp="1"/>
          </p:cNvSpPr>
          <p:nvPr>
            <p:ph type="ftr" sz="quarter" idx="4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70" y="1767593"/>
            <a:ext cx="3863221" cy="2595353"/>
          </a:xfrm>
        </p:spPr>
        <p:txBody>
          <a:bodyPr anchor="b"/>
          <a:lstStyle>
            <a:lvl1pPr algn="l">
              <a:defRPr sz="4500">
                <a:solidFill>
                  <a:schemeClr val="bg1"/>
                </a:solidFill>
              </a:defRPr>
            </a:lvl1pPr>
          </a:lstStyle>
          <a:p>
            <a:r>
              <a:rPr lang="en-US" noProof="0"/>
              <a:t>Emphasized Text</a:t>
            </a:r>
          </a:p>
        </p:txBody>
      </p:sp>
      <p:sp>
        <p:nvSpPr>
          <p:cNvPr id="24" name="Content Placeholder 2">
            <a:extLst>
              <a:ext uri="{FF2B5EF4-FFF2-40B4-BE49-F238E27FC236}">
                <a16:creationId xmlns:a16="http://schemas.microsoft.com/office/drawing/2014/main" id="{5C5C3D10-5CD7-421D-B7BB-581518EF00DD}"/>
              </a:ext>
            </a:extLst>
          </p:cNvPr>
          <p:cNvSpPr>
            <a:spLocks noGrp="1"/>
          </p:cNvSpPr>
          <p:nvPr>
            <p:ph idx="1" hasCustomPrompt="1"/>
          </p:nvPr>
        </p:nvSpPr>
        <p:spPr>
          <a:xfrm>
            <a:off x="6866470" y="4608000"/>
            <a:ext cx="3863221" cy="180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78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Rectangle 16">
            <a:extLst>
              <a:ext uri="{FF2B5EF4-FFF2-40B4-BE49-F238E27FC236}">
                <a16:creationId xmlns:a16="http://schemas.microsoft.com/office/drawing/2014/main" id="{4790D010-2852-DE49-BD36-340D6725D1D5}"/>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565400"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565400"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8" name="Rectangle 17">
            <a:extLst>
              <a:ext uri="{FF2B5EF4-FFF2-40B4-BE49-F238E27FC236}">
                <a16:creationId xmlns:a16="http://schemas.microsoft.com/office/drawing/2014/main" id="{C5D02C68-EB7D-E044-99A9-658364A3B2F0}"/>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4696259"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4696259"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9" name="Rectangle 18">
            <a:extLst>
              <a:ext uri="{FF2B5EF4-FFF2-40B4-BE49-F238E27FC236}">
                <a16:creationId xmlns:a16="http://schemas.microsoft.com/office/drawing/2014/main" id="{45962E1D-1D13-2B48-9F3B-CE31039DD236}"/>
              </a:ext>
            </a:extLst>
          </p:cNvPr>
          <p:cNvSpPr/>
          <p:nvPr userDrawn="1"/>
        </p:nvSpPr>
        <p:spPr>
          <a:xfrm>
            <a:off x="7026790"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73239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6827118"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6827118"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6" name="Slide Number Placeholder 6">
            <a:extLst>
              <a:ext uri="{FF2B5EF4-FFF2-40B4-BE49-F238E27FC236}">
                <a16:creationId xmlns:a16="http://schemas.microsoft.com/office/drawing/2014/main" id="{10C57817-9ECE-F147-BBDB-760FAF41C8E8}"/>
              </a:ext>
            </a:extLst>
          </p:cNvPr>
          <p:cNvSpPr>
            <a:spLocks noGrp="1"/>
          </p:cNvSpPr>
          <p:nvPr>
            <p:ph type="sldNum" sz="quarter" idx="44"/>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931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BF466B-33BA-42AC-AFB2-51FC72C2FA45}"/>
              </a:ext>
            </a:extLst>
          </p:cNvPr>
          <p:cNvSpPr/>
          <p:nvPr userDrawn="1"/>
        </p:nvSpPr>
        <p:spPr>
          <a:xfrm>
            <a:off x="0" y="0"/>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C4A5CDF3-277F-457A-90F6-C20C9F0EF716}"/>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01509F7B-15BA-44E2-85A9-A5A242FAF0E0}"/>
              </a:ext>
            </a:extLst>
          </p:cNvPr>
          <p:cNvSpPr/>
          <p:nvPr userDrawn="1"/>
        </p:nvSpPr>
        <p:spPr>
          <a:xfrm rot="5400000">
            <a:off x="8144030" y="2810031"/>
            <a:ext cx="6858000" cy="1237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2D8A2F97-6D60-46FC-A9F8-936208153882}"/>
              </a:ext>
            </a:extLst>
          </p:cNvPr>
          <p:cNvSpPr/>
          <p:nvPr userDrawn="1"/>
        </p:nvSpPr>
        <p:spPr>
          <a:xfrm>
            <a:off x="0" y="6721475"/>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0143235"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0143235"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260974"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091633" y="6456363"/>
            <a:ext cx="962795" cy="264330"/>
          </a:xfrm>
          <a:prstGeom prst="rect">
            <a:avLst/>
          </a:prstGeom>
          <a:ln w="3175">
            <a:solidFill>
              <a:schemeClr val="bg1">
                <a:lumMod val="95000"/>
              </a:schemeClr>
            </a:solidFill>
          </a:ln>
        </p:spPr>
        <p:txBody>
          <a:bodyPr vert="horz" lIns="0" tIns="0" rIns="0" bIns="0" rtlCol="0" anchor="ctr"/>
          <a:lstStyle>
            <a:lvl1pPr algn="ctr">
              <a:defRPr sz="1400">
                <a:solidFill>
                  <a:schemeClr val="tx1">
                    <a:lumMod val="75000"/>
                    <a:lumOff val="25000"/>
                  </a:schemeClr>
                </a:solidFill>
              </a:defRPr>
            </a:lvl1pPr>
          </a:lstStyle>
          <a:p>
            <a:r>
              <a:rPr lang="en-US" noProof="0" dirty="0"/>
              <a:t>page </a:t>
            </a:r>
            <a:fld id="{19B51A1E-902D-48AF-9020-955120F399B6}" type="slidenum">
              <a:rPr lang="en-US" b="1" i="1" noProof="0" smtClean="0"/>
              <a:pPr/>
              <a:t>‹#›</a:t>
            </a:fld>
            <a:endParaRPr lang="en-US" b="1" i="1" noProof="0" dirty="0"/>
          </a:p>
        </p:txBody>
      </p:sp>
      <p:sp>
        <p:nvSpPr>
          <p:cNvPr id="11" name="TextBox 10">
            <a:extLst>
              <a:ext uri="{FF2B5EF4-FFF2-40B4-BE49-F238E27FC236}">
                <a16:creationId xmlns:a16="http://schemas.microsoft.com/office/drawing/2014/main" id="{FF5B127E-AB96-49E0-8307-05174D7A6231}"/>
              </a:ext>
            </a:extLst>
          </p:cNvPr>
          <p:cNvSpPr txBox="1"/>
          <p:nvPr userDrawn="1"/>
        </p:nvSpPr>
        <p:spPr>
          <a:xfrm>
            <a:off x="11034141" y="5994000"/>
            <a:ext cx="1077777" cy="359073"/>
          </a:xfrm>
          <a:prstGeom prst="rect">
            <a:avLst/>
          </a:prstGeom>
          <a:noFill/>
        </p:spPr>
        <p:txBody>
          <a:bodyPr wrap="square" lIns="0" tIns="0" rIns="0" bIns="0" rtlCol="0">
            <a:spAutoFit/>
          </a:bodyPr>
          <a:lstStyle/>
          <a:p>
            <a:pPr algn="ctr">
              <a:lnSpc>
                <a:spcPts val="1400"/>
              </a:lnSpc>
            </a:pPr>
            <a:r>
              <a:rPr lang="en-US" sz="2400" b="1" spc="-150" baseline="0" noProof="0" dirty="0">
                <a:solidFill>
                  <a:schemeClr val="accent1"/>
                </a:solidFill>
              </a:rPr>
              <a:t>Contoso</a:t>
            </a:r>
            <a:br>
              <a:rPr lang="en-US" sz="2400" b="1" spc="-150" baseline="0" noProof="0" dirty="0">
                <a:solidFill>
                  <a:schemeClr val="tx1">
                    <a:lumMod val="50000"/>
                    <a:lumOff val="50000"/>
                  </a:schemeClr>
                </a:solidFill>
              </a:rPr>
            </a:br>
            <a:r>
              <a:rPr lang="en-US" sz="1000" b="0" spc="0" baseline="0" noProof="0" dirty="0">
                <a:solidFill>
                  <a:schemeClr val="tx1">
                    <a:lumMod val="50000"/>
                    <a:lumOff val="50000"/>
                  </a:schemeClr>
                </a:solidFill>
              </a:rPr>
              <a:t>Pharmaceuticals</a:t>
            </a: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50" r:id="rId17"/>
    <p:sldLayoutId id="2147483652" r:id="rId18"/>
    <p:sldLayoutId id="2147483656" r:id="rId19"/>
    <p:sldLayoutId id="2147483657" r:id="rId20"/>
    <p:sldLayoutId id="2147483653" r:id="rId21"/>
    <p:sldLayoutId id="2147483677" r:id="rId22"/>
    <p:sldLayoutId id="2147483678" r:id="rId23"/>
    <p:sldLayoutId id="2147483654" r:id="rId24"/>
    <p:sldLayoutId id="2147483655" r:id="rId25"/>
    <p:sldLayoutId id="2147483660" r:id="rId26"/>
    <p:sldLayoutId id="2147483675" r:id="rId27"/>
    <p:sldLayoutId id="2147483676" r:id="rId28"/>
  </p:sldLayoutIdLs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hipaa.jotform.com/203524569844160"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Stethescope and arms showing a medical professional taking a patient's blood pressure.  Picture includes blood pressure machine and clipboard.">
            <a:extLst>
              <a:ext uri="{FF2B5EF4-FFF2-40B4-BE49-F238E27FC236}">
                <a16:creationId xmlns:a16="http://schemas.microsoft.com/office/drawing/2014/main" id="{4414D423-B276-4148-A337-5693724BB04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136525" y="136525"/>
            <a:ext cx="11909425" cy="6584950"/>
          </a:xfrm>
        </p:spPr>
      </p:pic>
      <p:sp>
        <p:nvSpPr>
          <p:cNvPr id="26" name="Rectangle 25">
            <a:extLst>
              <a:ext uri="{FF2B5EF4-FFF2-40B4-BE49-F238E27FC236}">
                <a16:creationId xmlns:a16="http://schemas.microsoft.com/office/drawing/2014/main" id="{817B6E89-6474-4AB4-90D5-2C2FB4120F12}"/>
              </a:ext>
              <a:ext uri="{C183D7F6-B498-43B3-948B-1728B52AA6E4}">
                <adec:decorative xmlns:adec="http://schemas.microsoft.com/office/drawing/2017/decorative" val="1"/>
              </a:ext>
            </a:extLst>
          </p:cNvPr>
          <p:cNvSpPr/>
          <p:nvPr/>
        </p:nvSpPr>
        <p:spPr bwMode="ltGray">
          <a:xfrm>
            <a:off x="5277678" y="123548"/>
            <a:ext cx="5676382" cy="65846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2BFEB6-F40E-4219-9AA6-8A27C2E8899B}"/>
              </a:ext>
            </a:extLst>
          </p:cNvPr>
          <p:cNvSpPr>
            <a:spLocks noGrp="1"/>
          </p:cNvSpPr>
          <p:nvPr>
            <p:ph type="ctrTitle"/>
          </p:nvPr>
        </p:nvSpPr>
        <p:spPr bwMode="black"/>
        <p:txBody>
          <a:bodyPr/>
          <a:lstStyle/>
          <a:p>
            <a:r>
              <a:rPr lang="en-US" dirty="0"/>
              <a:t>SID-PRO</a:t>
            </a:r>
          </a:p>
        </p:txBody>
      </p:sp>
      <p:sp>
        <p:nvSpPr>
          <p:cNvPr id="3" name="Subtitle 2">
            <a:extLst>
              <a:ext uri="{FF2B5EF4-FFF2-40B4-BE49-F238E27FC236}">
                <a16:creationId xmlns:a16="http://schemas.microsoft.com/office/drawing/2014/main" id="{74DB1EEC-D590-4C80-ABB7-362BBE1F5A1B}"/>
              </a:ext>
            </a:extLst>
          </p:cNvPr>
          <p:cNvSpPr>
            <a:spLocks noGrp="1"/>
          </p:cNvSpPr>
          <p:nvPr>
            <p:ph type="subTitle" idx="1"/>
          </p:nvPr>
        </p:nvSpPr>
        <p:spPr bwMode="black"/>
        <p:txBody>
          <a:bodyPr/>
          <a:lstStyle/>
          <a:p>
            <a:r>
              <a:rPr lang="en-US" dirty="0"/>
              <a:t>Seasonal Infectious Disease Patient Reported Outcome</a:t>
            </a:r>
          </a:p>
        </p:txBody>
      </p:sp>
      <p:sp>
        <p:nvSpPr>
          <p:cNvPr id="15" name="TextBox 14">
            <a:extLst>
              <a:ext uri="{FF2B5EF4-FFF2-40B4-BE49-F238E27FC236}">
                <a16:creationId xmlns:a16="http://schemas.microsoft.com/office/drawing/2014/main" id="{1C9B0FB2-7357-4302-82D6-6D3353A7D25D}"/>
              </a:ext>
            </a:extLst>
          </p:cNvPr>
          <p:cNvSpPr txBox="1"/>
          <p:nvPr/>
        </p:nvSpPr>
        <p:spPr bwMode="black">
          <a:xfrm>
            <a:off x="8852452" y="344840"/>
            <a:ext cx="1953925" cy="747494"/>
          </a:xfrm>
          <a:prstGeom prst="rect">
            <a:avLst/>
          </a:prstGeom>
          <a:noFill/>
        </p:spPr>
        <p:txBody>
          <a:bodyPr wrap="square" lIns="0" tIns="144000" rIns="0" bIns="0" rtlCol="0">
            <a:spAutoFit/>
          </a:bodyPr>
          <a:lstStyle/>
          <a:p>
            <a:pPr algn="ctr">
              <a:lnSpc>
                <a:spcPts val="1400"/>
              </a:lnSpc>
            </a:pPr>
            <a:r>
              <a:rPr lang="en-US" sz="3200" b="1" spc="-150" dirty="0">
                <a:solidFill>
                  <a:schemeClr val="bg1"/>
                </a:solidFill>
              </a:rPr>
              <a:t>Life</a:t>
            </a:r>
          </a:p>
          <a:p>
            <a:pPr algn="ctr">
              <a:lnSpc>
                <a:spcPts val="1400"/>
              </a:lnSpc>
            </a:pPr>
            <a:endParaRPr lang="en-US" sz="3200" b="1" spc="-150" dirty="0">
              <a:solidFill>
                <a:schemeClr val="bg1"/>
              </a:solidFill>
            </a:endParaRPr>
          </a:p>
          <a:p>
            <a:pPr algn="ctr">
              <a:lnSpc>
                <a:spcPts val="1400"/>
              </a:lnSpc>
            </a:pPr>
            <a:r>
              <a:rPr lang="en-US" sz="3200" b="1" spc="-150" dirty="0">
                <a:solidFill>
                  <a:schemeClr val="bg1"/>
                </a:solidFill>
              </a:rPr>
              <a:t> University</a:t>
            </a:r>
            <a:endParaRPr lang="en-US" sz="1500" b="0" spc="0" baseline="0" dirty="0">
              <a:solidFill>
                <a:schemeClr val="bg1"/>
              </a:solidFill>
            </a:endParaRPr>
          </a:p>
        </p:txBody>
      </p:sp>
    </p:spTree>
    <p:extLst>
      <p:ext uri="{BB962C8B-B14F-4D97-AF65-F5344CB8AC3E}">
        <p14:creationId xmlns:p14="http://schemas.microsoft.com/office/powerpoint/2010/main" val="148523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70AF5-2B7C-46E2-826E-6F3876A52488}"/>
              </a:ext>
            </a:extLst>
          </p:cNvPr>
          <p:cNvSpPr>
            <a:spLocks noGrp="1"/>
          </p:cNvSpPr>
          <p:nvPr>
            <p:ph type="title"/>
          </p:nvPr>
        </p:nvSpPr>
        <p:spPr>
          <a:xfrm>
            <a:off x="644035" y="484066"/>
            <a:ext cx="10143235" cy="2108452"/>
          </a:xfrm>
        </p:spPr>
        <p:txBody>
          <a:bodyPr/>
          <a:lstStyle/>
          <a:p>
            <a:r>
              <a:rPr lang="en-US" dirty="0"/>
              <a:t>Next, it was time to determine the symptoms of each of the 13 seasonal infectious diseases.</a:t>
            </a:r>
            <a:br>
              <a:rPr lang="en-US" dirty="0"/>
            </a:br>
            <a:br>
              <a:rPr lang="en-US" dirty="0"/>
            </a:br>
            <a:r>
              <a:rPr lang="en-US" dirty="0"/>
              <a:t>We used peer reviewed articles and the Centers for Disease Control sources to compile the following list of symptoms:</a:t>
            </a:r>
          </a:p>
        </p:txBody>
      </p:sp>
      <p:sp>
        <p:nvSpPr>
          <p:cNvPr id="4" name="Rectangle 3">
            <a:extLst>
              <a:ext uri="{FF2B5EF4-FFF2-40B4-BE49-F238E27FC236}">
                <a16:creationId xmlns:a16="http://schemas.microsoft.com/office/drawing/2014/main" id="{515AE1AD-2C70-4669-8FB7-E85321D08BFA}"/>
              </a:ext>
            </a:extLst>
          </p:cNvPr>
          <p:cNvSpPr/>
          <p:nvPr/>
        </p:nvSpPr>
        <p:spPr>
          <a:xfrm>
            <a:off x="11052313" y="5870713"/>
            <a:ext cx="1033670" cy="516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5">
            <a:extLst>
              <a:ext uri="{FF2B5EF4-FFF2-40B4-BE49-F238E27FC236}">
                <a16:creationId xmlns:a16="http://schemas.microsoft.com/office/drawing/2014/main" id="{C3143D1F-16E5-48DB-9C63-D1CAEED53DFC}"/>
              </a:ext>
            </a:extLst>
          </p:cNvPr>
          <p:cNvGraphicFramePr>
            <a:graphicFrameLocks noGrp="1"/>
          </p:cNvGraphicFramePr>
          <p:nvPr>
            <p:extLst>
              <p:ext uri="{D42A27DB-BD31-4B8C-83A1-F6EECF244321}">
                <p14:modId xmlns:p14="http://schemas.microsoft.com/office/powerpoint/2010/main" val="2808822310"/>
              </p:ext>
            </p:extLst>
          </p:nvPr>
        </p:nvGraphicFramePr>
        <p:xfrm>
          <a:off x="644035" y="3036374"/>
          <a:ext cx="7023652" cy="3337560"/>
        </p:xfrm>
        <a:graphic>
          <a:graphicData uri="http://schemas.openxmlformats.org/drawingml/2006/table">
            <a:tbl>
              <a:tblPr firstRow="1" bandRow="1">
                <a:tableStyleId>{69CF1AB2-1976-4502-BF36-3FF5EA218861}</a:tableStyleId>
              </a:tblPr>
              <a:tblGrid>
                <a:gridCol w="3511826">
                  <a:extLst>
                    <a:ext uri="{9D8B030D-6E8A-4147-A177-3AD203B41FA5}">
                      <a16:colId xmlns:a16="http://schemas.microsoft.com/office/drawing/2014/main" val="1457709938"/>
                    </a:ext>
                  </a:extLst>
                </a:gridCol>
                <a:gridCol w="3511826">
                  <a:extLst>
                    <a:ext uri="{9D8B030D-6E8A-4147-A177-3AD203B41FA5}">
                      <a16:colId xmlns:a16="http://schemas.microsoft.com/office/drawing/2014/main" val="2031374482"/>
                    </a:ext>
                  </a:extLst>
                </a:gridCol>
              </a:tblGrid>
              <a:tr h="370840">
                <a:tc>
                  <a:txBody>
                    <a:bodyPr/>
                    <a:lstStyle/>
                    <a:p>
                      <a:pPr marL="0" indent="0">
                        <a:buNone/>
                      </a:pPr>
                      <a:r>
                        <a:rPr lang="en-US" b="1" dirty="0">
                          <a:solidFill>
                            <a:srgbClr val="0070C0"/>
                          </a:solidFill>
                        </a:rPr>
                        <a:t>1. Cough</a:t>
                      </a:r>
                    </a:p>
                  </a:txBody>
                  <a:tcPr/>
                </a:tc>
                <a:tc>
                  <a:txBody>
                    <a:bodyPr/>
                    <a:lstStyle/>
                    <a:p>
                      <a:r>
                        <a:rPr lang="en-US" b="1" dirty="0">
                          <a:solidFill>
                            <a:srgbClr val="0070C0"/>
                          </a:solidFill>
                        </a:rPr>
                        <a:t>10. Itching/Rash</a:t>
                      </a:r>
                    </a:p>
                  </a:txBody>
                  <a:tcPr/>
                </a:tc>
                <a:extLst>
                  <a:ext uri="{0D108BD9-81ED-4DB2-BD59-A6C34878D82A}">
                    <a16:rowId xmlns:a16="http://schemas.microsoft.com/office/drawing/2014/main" val="597611809"/>
                  </a:ext>
                </a:extLst>
              </a:tr>
              <a:tr h="370840">
                <a:tc>
                  <a:txBody>
                    <a:bodyPr/>
                    <a:lstStyle/>
                    <a:p>
                      <a:r>
                        <a:rPr lang="en-US" b="1" dirty="0">
                          <a:solidFill>
                            <a:srgbClr val="0070C0"/>
                          </a:solidFill>
                        </a:rPr>
                        <a:t>2. Congestion</a:t>
                      </a:r>
                    </a:p>
                  </a:txBody>
                  <a:tcPr/>
                </a:tc>
                <a:tc>
                  <a:txBody>
                    <a:bodyPr/>
                    <a:lstStyle/>
                    <a:p>
                      <a:r>
                        <a:rPr lang="en-US" b="1" dirty="0">
                          <a:solidFill>
                            <a:srgbClr val="0070C0"/>
                          </a:solidFill>
                        </a:rPr>
                        <a:t>11. Chest Pain/Tenderness</a:t>
                      </a:r>
                    </a:p>
                  </a:txBody>
                  <a:tcPr/>
                </a:tc>
                <a:extLst>
                  <a:ext uri="{0D108BD9-81ED-4DB2-BD59-A6C34878D82A}">
                    <a16:rowId xmlns:a16="http://schemas.microsoft.com/office/drawing/2014/main" val="1801001772"/>
                  </a:ext>
                </a:extLst>
              </a:tr>
              <a:tr h="370840">
                <a:tc>
                  <a:txBody>
                    <a:bodyPr/>
                    <a:lstStyle/>
                    <a:p>
                      <a:r>
                        <a:rPr lang="en-US" b="1" dirty="0">
                          <a:solidFill>
                            <a:srgbClr val="0070C0"/>
                          </a:solidFill>
                        </a:rPr>
                        <a:t>3. Diarrhea</a:t>
                      </a:r>
                    </a:p>
                  </a:txBody>
                  <a:tcPr/>
                </a:tc>
                <a:tc>
                  <a:txBody>
                    <a:bodyPr/>
                    <a:lstStyle/>
                    <a:p>
                      <a:r>
                        <a:rPr lang="en-US" b="1" dirty="0">
                          <a:solidFill>
                            <a:srgbClr val="0070C0"/>
                          </a:solidFill>
                        </a:rPr>
                        <a:t>12. Sneezing/Running Nose</a:t>
                      </a:r>
                    </a:p>
                  </a:txBody>
                  <a:tcPr/>
                </a:tc>
                <a:extLst>
                  <a:ext uri="{0D108BD9-81ED-4DB2-BD59-A6C34878D82A}">
                    <a16:rowId xmlns:a16="http://schemas.microsoft.com/office/drawing/2014/main" val="903147733"/>
                  </a:ext>
                </a:extLst>
              </a:tr>
              <a:tr h="370840">
                <a:tc>
                  <a:txBody>
                    <a:bodyPr/>
                    <a:lstStyle/>
                    <a:p>
                      <a:r>
                        <a:rPr lang="en-US" b="1" dirty="0">
                          <a:solidFill>
                            <a:srgbClr val="0070C0"/>
                          </a:solidFill>
                        </a:rPr>
                        <a:t>4. Headache</a:t>
                      </a:r>
                    </a:p>
                  </a:txBody>
                  <a:tcPr/>
                </a:tc>
                <a:tc>
                  <a:txBody>
                    <a:bodyPr/>
                    <a:lstStyle/>
                    <a:p>
                      <a:r>
                        <a:rPr lang="en-US" b="1" dirty="0">
                          <a:solidFill>
                            <a:srgbClr val="0070C0"/>
                          </a:solidFill>
                        </a:rPr>
                        <a:t>13. Abdominal Pain</a:t>
                      </a:r>
                    </a:p>
                  </a:txBody>
                  <a:tcPr/>
                </a:tc>
                <a:extLst>
                  <a:ext uri="{0D108BD9-81ED-4DB2-BD59-A6C34878D82A}">
                    <a16:rowId xmlns:a16="http://schemas.microsoft.com/office/drawing/2014/main" val="4105480362"/>
                  </a:ext>
                </a:extLst>
              </a:tr>
              <a:tr h="370840">
                <a:tc>
                  <a:txBody>
                    <a:bodyPr/>
                    <a:lstStyle/>
                    <a:p>
                      <a:r>
                        <a:rPr lang="en-US" b="1" dirty="0">
                          <a:solidFill>
                            <a:srgbClr val="0070C0"/>
                          </a:solidFill>
                        </a:rPr>
                        <a:t>5. Sore Throat</a:t>
                      </a:r>
                    </a:p>
                  </a:txBody>
                  <a:tcPr/>
                </a:tc>
                <a:tc>
                  <a:txBody>
                    <a:bodyPr/>
                    <a:lstStyle/>
                    <a:p>
                      <a:r>
                        <a:rPr lang="en-US" b="1" dirty="0">
                          <a:solidFill>
                            <a:srgbClr val="0070C0"/>
                          </a:solidFill>
                        </a:rPr>
                        <a:t>14. Chills</a:t>
                      </a:r>
                    </a:p>
                  </a:txBody>
                  <a:tcPr/>
                </a:tc>
                <a:extLst>
                  <a:ext uri="{0D108BD9-81ED-4DB2-BD59-A6C34878D82A}">
                    <a16:rowId xmlns:a16="http://schemas.microsoft.com/office/drawing/2014/main" val="830662102"/>
                  </a:ext>
                </a:extLst>
              </a:tr>
              <a:tr h="370840">
                <a:tc>
                  <a:txBody>
                    <a:bodyPr/>
                    <a:lstStyle/>
                    <a:p>
                      <a:r>
                        <a:rPr lang="en-US" b="1" dirty="0">
                          <a:solidFill>
                            <a:srgbClr val="0070C0"/>
                          </a:solidFill>
                        </a:rPr>
                        <a:t>6. Fever</a:t>
                      </a:r>
                    </a:p>
                  </a:txBody>
                  <a:tcPr/>
                </a:tc>
                <a:tc>
                  <a:txBody>
                    <a:bodyPr/>
                    <a:lstStyle/>
                    <a:p>
                      <a:r>
                        <a:rPr lang="en-US" b="1" dirty="0">
                          <a:solidFill>
                            <a:srgbClr val="0070C0"/>
                          </a:solidFill>
                        </a:rPr>
                        <a:t>15. Muscle Aches</a:t>
                      </a:r>
                    </a:p>
                  </a:txBody>
                  <a:tcPr/>
                </a:tc>
                <a:extLst>
                  <a:ext uri="{0D108BD9-81ED-4DB2-BD59-A6C34878D82A}">
                    <a16:rowId xmlns:a16="http://schemas.microsoft.com/office/drawing/2014/main" val="3248309465"/>
                  </a:ext>
                </a:extLst>
              </a:tr>
              <a:tr h="370840">
                <a:tc>
                  <a:txBody>
                    <a:bodyPr/>
                    <a:lstStyle/>
                    <a:p>
                      <a:r>
                        <a:rPr lang="en-US" b="1" dirty="0">
                          <a:solidFill>
                            <a:srgbClr val="0070C0"/>
                          </a:solidFill>
                        </a:rPr>
                        <a:t>7. Shortness of Breath</a:t>
                      </a:r>
                    </a:p>
                  </a:txBody>
                  <a:tcPr/>
                </a:tc>
                <a:tc>
                  <a:txBody>
                    <a:bodyPr/>
                    <a:lstStyle/>
                    <a:p>
                      <a:r>
                        <a:rPr lang="en-US" b="1" dirty="0">
                          <a:solidFill>
                            <a:srgbClr val="0070C0"/>
                          </a:solidFill>
                        </a:rPr>
                        <a:t>16. Vomiting</a:t>
                      </a:r>
                    </a:p>
                  </a:txBody>
                  <a:tcPr/>
                </a:tc>
                <a:extLst>
                  <a:ext uri="{0D108BD9-81ED-4DB2-BD59-A6C34878D82A}">
                    <a16:rowId xmlns:a16="http://schemas.microsoft.com/office/drawing/2014/main" val="161710917"/>
                  </a:ext>
                </a:extLst>
              </a:tr>
              <a:tr h="370840">
                <a:tc>
                  <a:txBody>
                    <a:bodyPr/>
                    <a:lstStyle/>
                    <a:p>
                      <a:r>
                        <a:rPr lang="en-US" b="1" dirty="0">
                          <a:solidFill>
                            <a:srgbClr val="0070C0"/>
                          </a:solidFill>
                        </a:rPr>
                        <a:t>8. Fatigue</a:t>
                      </a:r>
                    </a:p>
                  </a:txBody>
                  <a:tcPr/>
                </a:tc>
                <a:tc>
                  <a:txBody>
                    <a:bodyPr/>
                    <a:lstStyle/>
                    <a:p>
                      <a:r>
                        <a:rPr lang="en-US" b="1" dirty="0">
                          <a:solidFill>
                            <a:srgbClr val="0070C0"/>
                          </a:solidFill>
                        </a:rPr>
                        <a:t>17. Loss of Smell Taste</a:t>
                      </a:r>
                    </a:p>
                  </a:txBody>
                  <a:tcPr/>
                </a:tc>
                <a:extLst>
                  <a:ext uri="{0D108BD9-81ED-4DB2-BD59-A6C34878D82A}">
                    <a16:rowId xmlns:a16="http://schemas.microsoft.com/office/drawing/2014/main" val="2222678459"/>
                  </a:ext>
                </a:extLst>
              </a:tr>
              <a:tr h="370840">
                <a:tc>
                  <a:txBody>
                    <a:bodyPr/>
                    <a:lstStyle/>
                    <a:p>
                      <a:r>
                        <a:rPr lang="en-US" b="1" dirty="0">
                          <a:solidFill>
                            <a:srgbClr val="0070C0"/>
                          </a:solidFill>
                        </a:rPr>
                        <a:t>9. Nausea</a:t>
                      </a:r>
                    </a:p>
                  </a:txBody>
                  <a:tcPr/>
                </a:tc>
                <a:tc>
                  <a:txBody>
                    <a:bodyPr/>
                    <a:lstStyle/>
                    <a:p>
                      <a:endParaRPr lang="en-US" b="1" dirty="0">
                        <a:solidFill>
                          <a:srgbClr val="0070C0"/>
                        </a:solidFill>
                      </a:endParaRPr>
                    </a:p>
                  </a:txBody>
                  <a:tcPr/>
                </a:tc>
                <a:extLst>
                  <a:ext uri="{0D108BD9-81ED-4DB2-BD59-A6C34878D82A}">
                    <a16:rowId xmlns:a16="http://schemas.microsoft.com/office/drawing/2014/main" val="1252139789"/>
                  </a:ext>
                </a:extLst>
              </a:tr>
            </a:tbl>
          </a:graphicData>
        </a:graphic>
      </p:graphicFrame>
      <p:pic>
        <p:nvPicPr>
          <p:cNvPr id="1028" name="Picture 4" descr="Sickness Illness Disease Symptom. - Download Free Vectors, Clipart Graphics  &amp; Vector Art">
            <a:extLst>
              <a:ext uri="{FF2B5EF4-FFF2-40B4-BE49-F238E27FC236}">
                <a16:creationId xmlns:a16="http://schemas.microsoft.com/office/drawing/2014/main" id="{3C06210A-8340-4025-9DE1-59C73EFF6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9429" y="2832271"/>
            <a:ext cx="3528535" cy="352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90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4C13-35C9-4C19-B542-2CF23B56B79B}"/>
              </a:ext>
            </a:extLst>
          </p:cNvPr>
          <p:cNvSpPr>
            <a:spLocks noGrp="1"/>
          </p:cNvSpPr>
          <p:nvPr>
            <p:ph type="title"/>
          </p:nvPr>
        </p:nvSpPr>
        <p:spPr>
          <a:xfrm>
            <a:off x="524763" y="577773"/>
            <a:ext cx="10143235" cy="1701600"/>
          </a:xfrm>
          <a:ln>
            <a:solidFill>
              <a:srgbClr val="FFC000"/>
            </a:solidFill>
          </a:ln>
        </p:spPr>
        <p:txBody>
          <a:bodyPr/>
          <a:lstStyle/>
          <a:p>
            <a:pPr algn="ctr"/>
            <a:r>
              <a:rPr lang="en-US" dirty="0"/>
              <a:t>In order to ensure that we have selected the appropriate seasonal infectious diseases and related symptoms, we would appreciate your expert opinion. </a:t>
            </a:r>
          </a:p>
        </p:txBody>
      </p:sp>
      <p:sp>
        <p:nvSpPr>
          <p:cNvPr id="4" name="Rectangle 3">
            <a:extLst>
              <a:ext uri="{FF2B5EF4-FFF2-40B4-BE49-F238E27FC236}">
                <a16:creationId xmlns:a16="http://schemas.microsoft.com/office/drawing/2014/main" id="{59E17610-5D0A-4F39-8283-6FF86A85259A}"/>
              </a:ext>
            </a:extLst>
          </p:cNvPr>
          <p:cNvSpPr/>
          <p:nvPr/>
        </p:nvSpPr>
        <p:spPr>
          <a:xfrm>
            <a:off x="11065565" y="5844209"/>
            <a:ext cx="1033670" cy="675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Opinion: Scientists' Obligations During the COVID-19 Outbreak | The  Scientist Magazine®">
            <a:extLst>
              <a:ext uri="{FF2B5EF4-FFF2-40B4-BE49-F238E27FC236}">
                <a16:creationId xmlns:a16="http://schemas.microsoft.com/office/drawing/2014/main" id="{6F1097EA-144A-48E8-90A2-0884C926D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241" y="2792897"/>
            <a:ext cx="7628281" cy="305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84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D36C32-51A1-4FA8-BF17-37DF56034CE6}"/>
              </a:ext>
            </a:extLst>
          </p:cNvPr>
          <p:cNvSpPr/>
          <p:nvPr/>
        </p:nvSpPr>
        <p:spPr>
          <a:xfrm>
            <a:off x="11052312" y="5848449"/>
            <a:ext cx="1007166" cy="472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7" name="Diagram 16">
            <a:extLst>
              <a:ext uri="{FF2B5EF4-FFF2-40B4-BE49-F238E27FC236}">
                <a16:creationId xmlns:a16="http://schemas.microsoft.com/office/drawing/2014/main" id="{910169D7-2C7A-431D-8F6D-0829BBD0A92C}"/>
              </a:ext>
            </a:extLst>
          </p:cNvPr>
          <p:cNvGraphicFramePr/>
          <p:nvPr>
            <p:extLst>
              <p:ext uri="{D42A27DB-BD31-4B8C-83A1-F6EECF244321}">
                <p14:modId xmlns:p14="http://schemas.microsoft.com/office/powerpoint/2010/main" val="270284023"/>
              </p:ext>
            </p:extLst>
          </p:nvPr>
        </p:nvGraphicFramePr>
        <p:xfrm>
          <a:off x="630782" y="543339"/>
          <a:ext cx="9793358" cy="5823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1753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406D-1FA9-BA4B-9573-5DC2ED8370AF}"/>
              </a:ext>
            </a:extLst>
          </p:cNvPr>
          <p:cNvSpPr>
            <a:spLocks noGrp="1"/>
          </p:cNvSpPr>
          <p:nvPr>
            <p:ph type="title"/>
          </p:nvPr>
        </p:nvSpPr>
        <p:spPr>
          <a:xfrm>
            <a:off x="432000" y="431999"/>
            <a:ext cx="10143235" cy="1551179"/>
          </a:xfrm>
        </p:spPr>
        <p:txBody>
          <a:bodyPr/>
          <a:lstStyle/>
          <a:p>
            <a:pPr algn="ctr"/>
            <a:r>
              <a:rPr lang="en-US" dirty="0"/>
              <a:t>If you are willing to participate, you may click the link provided below for direct access to the survey! </a:t>
            </a:r>
          </a:p>
        </p:txBody>
      </p:sp>
      <p:sp>
        <p:nvSpPr>
          <p:cNvPr id="4" name="Rectangle 3">
            <a:extLst>
              <a:ext uri="{FF2B5EF4-FFF2-40B4-BE49-F238E27FC236}">
                <a16:creationId xmlns:a16="http://schemas.microsoft.com/office/drawing/2014/main" id="{4BC808E7-34BB-BF4B-BFCB-BA64E22D2309}"/>
              </a:ext>
            </a:extLst>
          </p:cNvPr>
          <p:cNvSpPr/>
          <p:nvPr/>
        </p:nvSpPr>
        <p:spPr>
          <a:xfrm>
            <a:off x="11079678" y="5890161"/>
            <a:ext cx="1021278" cy="486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33C3585-9B20-A547-A35C-D0C704CA8513}"/>
              </a:ext>
            </a:extLst>
          </p:cNvPr>
          <p:cNvSpPr txBox="1"/>
          <p:nvPr/>
        </p:nvSpPr>
        <p:spPr>
          <a:xfrm>
            <a:off x="3311268" y="2360074"/>
            <a:ext cx="5569464" cy="646331"/>
          </a:xfrm>
          <a:prstGeom prst="rect">
            <a:avLst/>
          </a:prstGeom>
          <a:noFill/>
        </p:spPr>
        <p:txBody>
          <a:bodyPr wrap="square" rtlCol="0">
            <a:spAutoFit/>
          </a:bodyPr>
          <a:lstStyle/>
          <a:p>
            <a:r>
              <a:rPr lang="en-US" dirty="0">
                <a:hlinkClick r:id="rId2"/>
              </a:rPr>
              <a:t>https://hipaa.jotform.com/203524569844160</a:t>
            </a:r>
            <a:endParaRPr lang="en-US" dirty="0"/>
          </a:p>
          <a:p>
            <a:endParaRPr lang="en-US" dirty="0"/>
          </a:p>
        </p:txBody>
      </p:sp>
      <p:pic>
        <p:nvPicPr>
          <p:cNvPr id="1026" name="Picture 2" descr="Thumbs Up to Stay Pain-Free By Treating Thumb Joint Pain - Charms">
            <a:extLst>
              <a:ext uri="{FF2B5EF4-FFF2-40B4-BE49-F238E27FC236}">
                <a16:creationId xmlns:a16="http://schemas.microsoft.com/office/drawing/2014/main" id="{35A1C2CE-C98D-0D4A-AE03-60B6DEC5E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408" y="3602032"/>
            <a:ext cx="4754418" cy="253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14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3F6F9A-D988-4047-AD4A-3293C91B1039}"/>
              </a:ext>
            </a:extLst>
          </p:cNvPr>
          <p:cNvSpPr/>
          <p:nvPr/>
        </p:nvSpPr>
        <p:spPr>
          <a:xfrm>
            <a:off x="344558" y="489109"/>
            <a:ext cx="10389703" cy="2585323"/>
          </a:xfrm>
          <a:prstGeom prst="rect">
            <a:avLst/>
          </a:prstGeom>
          <a:noFill/>
        </p:spPr>
        <p:txBody>
          <a:bodyPr wrap="square" lIns="91440" tIns="45720" rIns="91440" bIns="45720">
            <a:spAutoFit/>
          </a:bodyPr>
          <a:lstStyle/>
          <a:p>
            <a:pPr algn="ctr"/>
            <a:r>
              <a:rPr lang="en-US" sz="5400" b="1" dirty="0">
                <a:ln w="12700" cmpd="sng">
                  <a:solidFill>
                    <a:srgbClr val="FFC000"/>
                  </a:solidFill>
                  <a:prstDash val="solid"/>
                </a:ln>
                <a:solidFill>
                  <a:srgbClr val="FFC000"/>
                </a:solidFill>
              </a:rPr>
              <a:t>Thank you! </a:t>
            </a:r>
          </a:p>
          <a:p>
            <a:pPr algn="ctr"/>
            <a:r>
              <a:rPr lang="en-US" sz="5400" b="1" dirty="0">
                <a:ln w="12700" cmpd="sng">
                  <a:solidFill>
                    <a:srgbClr val="FFC000"/>
                  </a:solidFill>
                  <a:prstDash val="solid"/>
                </a:ln>
                <a:solidFill>
                  <a:srgbClr val="FFC000"/>
                </a:solidFill>
              </a:rPr>
              <a:t>We appreciate your time and attention!</a:t>
            </a:r>
          </a:p>
        </p:txBody>
      </p:sp>
      <p:sp>
        <p:nvSpPr>
          <p:cNvPr id="7" name="Rectangle 6">
            <a:extLst>
              <a:ext uri="{FF2B5EF4-FFF2-40B4-BE49-F238E27FC236}">
                <a16:creationId xmlns:a16="http://schemas.microsoft.com/office/drawing/2014/main" id="{67953A72-680D-4FFD-8A27-02CD5E517374}"/>
              </a:ext>
            </a:extLst>
          </p:cNvPr>
          <p:cNvSpPr/>
          <p:nvPr/>
        </p:nvSpPr>
        <p:spPr>
          <a:xfrm>
            <a:off x="11052314" y="5844209"/>
            <a:ext cx="103367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2" name="Picture 6" descr="Germ Humor - Educational Innovations Blog">
            <a:extLst>
              <a:ext uri="{FF2B5EF4-FFF2-40B4-BE49-F238E27FC236}">
                <a16:creationId xmlns:a16="http://schemas.microsoft.com/office/drawing/2014/main" id="{9FC834EC-D70A-43E8-8FBD-24E648FAF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780" y="3379232"/>
            <a:ext cx="7419768" cy="276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4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BB80-F6C5-4C42-B122-BFEF70223AC7}"/>
              </a:ext>
            </a:extLst>
          </p:cNvPr>
          <p:cNvSpPr>
            <a:spLocks noGrp="1"/>
          </p:cNvSpPr>
          <p:nvPr>
            <p:ph type="title"/>
          </p:nvPr>
        </p:nvSpPr>
        <p:spPr/>
        <p:txBody>
          <a:bodyPr/>
          <a:lstStyle/>
          <a:p>
            <a:r>
              <a:rPr lang="en-US" dirty="0"/>
              <a:t>What is the SID-PRO?</a:t>
            </a:r>
          </a:p>
        </p:txBody>
      </p:sp>
      <p:sp>
        <p:nvSpPr>
          <p:cNvPr id="3" name="Text Placeholder 2">
            <a:extLst>
              <a:ext uri="{FF2B5EF4-FFF2-40B4-BE49-F238E27FC236}">
                <a16:creationId xmlns:a16="http://schemas.microsoft.com/office/drawing/2014/main" id="{AD0CA8E4-479A-4D07-8ADD-19AF35642E99}"/>
              </a:ext>
            </a:extLst>
          </p:cNvPr>
          <p:cNvSpPr>
            <a:spLocks noGrp="1"/>
          </p:cNvSpPr>
          <p:nvPr>
            <p:ph type="body" sz="quarter" idx="17"/>
          </p:nvPr>
        </p:nvSpPr>
        <p:spPr/>
        <p:txBody>
          <a:bodyPr/>
          <a:lstStyle/>
          <a:p>
            <a:r>
              <a:rPr lang="en-US" dirty="0"/>
              <a:t>The COVID-19 pandemic made it evident that healthcare professionals need a way to track symptoms over time, thus the idea of a patient survey was born. We did not want to limit the usefulness of the SID-PRO for only COVID-19, therefore we would like to expand the tool to include other common seasonal infectious diseases. </a:t>
            </a:r>
          </a:p>
        </p:txBody>
      </p:sp>
      <p:sp>
        <p:nvSpPr>
          <p:cNvPr id="4" name="Text Placeholder 3">
            <a:extLst>
              <a:ext uri="{FF2B5EF4-FFF2-40B4-BE49-F238E27FC236}">
                <a16:creationId xmlns:a16="http://schemas.microsoft.com/office/drawing/2014/main" id="{CE5F5A72-F7F1-4F47-A8FF-DE88D46535D6}"/>
              </a:ext>
            </a:extLst>
          </p:cNvPr>
          <p:cNvSpPr>
            <a:spLocks noGrp="1"/>
          </p:cNvSpPr>
          <p:nvPr>
            <p:ph type="body" idx="1"/>
          </p:nvPr>
        </p:nvSpPr>
        <p:spPr>
          <a:xfrm>
            <a:off x="1520735" y="2176732"/>
            <a:ext cx="3317254" cy="997168"/>
          </a:xfrm>
        </p:spPr>
        <p:txBody>
          <a:bodyPr/>
          <a:lstStyle/>
          <a:p>
            <a:pPr>
              <a:lnSpc>
                <a:spcPct val="100000"/>
              </a:lnSpc>
            </a:pPr>
            <a:r>
              <a:rPr lang="en-US" sz="2400" dirty="0"/>
              <a:t>The SID-PRO is a survey of patient symptoms.</a:t>
            </a:r>
          </a:p>
        </p:txBody>
      </p:sp>
      <p:sp>
        <p:nvSpPr>
          <p:cNvPr id="6" name="Text Placeholder 5">
            <a:extLst>
              <a:ext uri="{FF2B5EF4-FFF2-40B4-BE49-F238E27FC236}">
                <a16:creationId xmlns:a16="http://schemas.microsoft.com/office/drawing/2014/main" id="{AD1A945F-D5AD-478B-A63C-E2AB8BC919C6}"/>
              </a:ext>
            </a:extLst>
          </p:cNvPr>
          <p:cNvSpPr>
            <a:spLocks noGrp="1"/>
          </p:cNvSpPr>
          <p:nvPr>
            <p:ph type="body" sz="quarter" idx="13"/>
          </p:nvPr>
        </p:nvSpPr>
        <p:spPr>
          <a:xfrm>
            <a:off x="6448559" y="2143124"/>
            <a:ext cx="3676102" cy="1008000"/>
          </a:xfrm>
        </p:spPr>
        <p:txBody>
          <a:bodyPr/>
          <a:lstStyle/>
          <a:p>
            <a:pPr>
              <a:lnSpc>
                <a:spcPct val="100000"/>
              </a:lnSpc>
            </a:pPr>
            <a:r>
              <a:rPr lang="en-US" sz="2400" dirty="0"/>
              <a:t>It’s purpose is for tracking symptoms, not diagnosing.</a:t>
            </a:r>
          </a:p>
        </p:txBody>
      </p:sp>
      <p:pic>
        <p:nvPicPr>
          <p:cNvPr id="1026" name="Picture 2" descr="Female Doctor Filling Up Medical Form On Clipboard Closeup. .. Stock Photo,  Picture And Royalty Free Image. Image 99989589.">
            <a:extLst>
              <a:ext uri="{FF2B5EF4-FFF2-40B4-BE49-F238E27FC236}">
                <a16:creationId xmlns:a16="http://schemas.microsoft.com/office/drawing/2014/main" id="{58F11BE8-3C13-4BAB-AA41-9A6E81DF8D9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616210" y="3221594"/>
            <a:ext cx="3069499" cy="30466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ck Person Cartoon High Resolution Stock Photography and Images - Alamy">
            <a:extLst>
              <a:ext uri="{FF2B5EF4-FFF2-40B4-BE49-F238E27FC236}">
                <a16:creationId xmlns:a16="http://schemas.microsoft.com/office/drawing/2014/main" id="{B67FA1F4-E538-4400-B8A9-1A26E2C98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541" y="3016050"/>
            <a:ext cx="1343025" cy="34099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D741647-9E01-479C-87C6-FE610664B2C0}"/>
              </a:ext>
            </a:extLst>
          </p:cNvPr>
          <p:cNvSpPr/>
          <p:nvPr/>
        </p:nvSpPr>
        <p:spPr>
          <a:xfrm>
            <a:off x="11078817" y="5910470"/>
            <a:ext cx="1007166" cy="515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0129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rial image of computer laptop keyboard and clipboard with form on it.  Also contains hands folded.">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5277678" y="136525"/>
            <a:ext cx="5676382" cy="6584950"/>
          </a:xfrm>
        </p:spPr>
      </p:pic>
      <p:sp>
        <p:nvSpPr>
          <p:cNvPr id="9" name="Rectangle 8">
            <a:extLst>
              <a:ext uri="{FF2B5EF4-FFF2-40B4-BE49-F238E27FC236}">
                <a16:creationId xmlns:a16="http://schemas.microsoft.com/office/drawing/2014/main" id="{670550D9-B72F-46D0-B3A1-179DADF002AC}"/>
              </a:ext>
              <a:ext uri="{C183D7F6-B498-43B3-948B-1728B52AA6E4}">
                <adec:decorative xmlns:adec="http://schemas.microsoft.com/office/drawing/2017/decorative" val="1"/>
              </a:ext>
            </a:extLst>
          </p:cNvPr>
          <p:cNvSpPr/>
          <p:nvPr/>
        </p:nvSpPr>
        <p:spPr bwMode="invGray">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black"/>
        <p:txBody>
          <a:bodyPr/>
          <a:lstStyle/>
          <a:p>
            <a:r>
              <a:rPr lang="en-US" dirty="0"/>
              <a:t>What will the SID-PRO look like?</a:t>
            </a:r>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black">
          <a:xfrm>
            <a:off x="5415688" y="4608000"/>
            <a:ext cx="5243006" cy="1800000"/>
          </a:xfrm>
        </p:spPr>
        <p:txBody>
          <a:bodyPr/>
          <a:lstStyle/>
          <a:p>
            <a:r>
              <a:rPr lang="en-US" dirty="0"/>
              <a:t>The SID-PRO is a scale-based patient questionnaire where patients will rate their current symptoms on a scale of 1-10.</a:t>
            </a:r>
          </a:p>
        </p:txBody>
      </p:sp>
      <p:sp>
        <p:nvSpPr>
          <p:cNvPr id="7" name="Rectangle 6">
            <a:extLst>
              <a:ext uri="{FF2B5EF4-FFF2-40B4-BE49-F238E27FC236}">
                <a16:creationId xmlns:a16="http://schemas.microsoft.com/office/drawing/2014/main" id="{B7C0357C-5D24-4D53-8730-2193A558E0CC}"/>
              </a:ext>
            </a:extLst>
          </p:cNvPr>
          <p:cNvSpPr/>
          <p:nvPr/>
        </p:nvSpPr>
        <p:spPr>
          <a:xfrm>
            <a:off x="11092070" y="5857461"/>
            <a:ext cx="980660" cy="545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chart&#10;&#10;Description automatically generated">
            <a:extLst>
              <a:ext uri="{FF2B5EF4-FFF2-40B4-BE49-F238E27FC236}">
                <a16:creationId xmlns:a16="http://schemas.microsoft.com/office/drawing/2014/main" id="{3E88A457-5D14-4045-9425-8E28DF8FDAB9}"/>
              </a:ext>
            </a:extLst>
          </p:cNvPr>
          <p:cNvPicPr>
            <a:picLocks noChangeAspect="1"/>
          </p:cNvPicPr>
          <p:nvPr/>
        </p:nvPicPr>
        <p:blipFill>
          <a:blip r:embed="rId4"/>
          <a:stretch>
            <a:fillRect/>
          </a:stretch>
        </p:blipFill>
        <p:spPr>
          <a:xfrm>
            <a:off x="181499" y="1642408"/>
            <a:ext cx="5096179" cy="3573183"/>
          </a:xfrm>
          <a:prstGeom prst="rect">
            <a:avLst/>
          </a:prstGeom>
        </p:spPr>
      </p:pic>
    </p:spTree>
    <p:extLst>
      <p:ext uri="{BB962C8B-B14F-4D97-AF65-F5344CB8AC3E}">
        <p14:creationId xmlns:p14="http://schemas.microsoft.com/office/powerpoint/2010/main" val="212272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2D345D-B0F4-400A-AA34-CD8EE21A0CA8}"/>
              </a:ext>
            </a:extLst>
          </p:cNvPr>
          <p:cNvSpPr>
            <a:spLocks noGrp="1"/>
          </p:cNvSpPr>
          <p:nvPr>
            <p:ph type="title"/>
          </p:nvPr>
        </p:nvSpPr>
        <p:spPr>
          <a:xfrm>
            <a:off x="431959" y="748113"/>
            <a:ext cx="5107450" cy="2680887"/>
          </a:xfrm>
        </p:spPr>
        <p:txBody>
          <a:bodyPr/>
          <a:lstStyle/>
          <a:p>
            <a:r>
              <a:rPr lang="en-US" dirty="0"/>
              <a:t>As a starting point, we considered the 71 infectious diseases from the article </a:t>
            </a:r>
            <a:r>
              <a:rPr lang="en-US" sz="3200" dirty="0"/>
              <a:t>“The calendar of epidemics: Seasonal cycles of</a:t>
            </a:r>
            <a:br>
              <a:rPr lang="en-US" sz="3200" dirty="0"/>
            </a:br>
            <a:r>
              <a:rPr lang="en-US" sz="3200" dirty="0"/>
              <a:t>infectious diseases” by Micaela Elvira Martinez</a:t>
            </a:r>
            <a:r>
              <a:rPr lang="en-US" dirty="0"/>
              <a:t> for SID-PRO.</a:t>
            </a:r>
          </a:p>
        </p:txBody>
      </p:sp>
      <p:pic>
        <p:nvPicPr>
          <p:cNvPr id="8" name="Content Placeholder 7" descr="Table&#10;&#10;Description automatically generated">
            <a:extLst>
              <a:ext uri="{FF2B5EF4-FFF2-40B4-BE49-F238E27FC236}">
                <a16:creationId xmlns:a16="http://schemas.microsoft.com/office/drawing/2014/main" id="{CAE33D1A-9C6F-42E4-AE74-43CB2EE835CD}"/>
              </a:ext>
            </a:extLst>
          </p:cNvPr>
          <p:cNvPicPr>
            <a:picLocks noGrp="1" noChangeAspect="1"/>
          </p:cNvPicPr>
          <p:nvPr>
            <p:ph idx="1"/>
          </p:nvPr>
        </p:nvPicPr>
        <p:blipFill>
          <a:blip r:embed="rId2"/>
          <a:stretch>
            <a:fillRect/>
          </a:stretch>
        </p:blipFill>
        <p:spPr>
          <a:xfrm>
            <a:off x="5826113" y="308334"/>
            <a:ext cx="4629851" cy="6065962"/>
          </a:xfrm>
        </p:spPr>
      </p:pic>
      <p:sp>
        <p:nvSpPr>
          <p:cNvPr id="6" name="Rectangle 5">
            <a:extLst>
              <a:ext uri="{FF2B5EF4-FFF2-40B4-BE49-F238E27FC236}">
                <a16:creationId xmlns:a16="http://schemas.microsoft.com/office/drawing/2014/main" id="{0CFBF451-956D-4574-BEDD-1B403EC30469}"/>
              </a:ext>
            </a:extLst>
          </p:cNvPr>
          <p:cNvSpPr/>
          <p:nvPr/>
        </p:nvSpPr>
        <p:spPr>
          <a:xfrm>
            <a:off x="11025810" y="5868988"/>
            <a:ext cx="1060174" cy="505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10 Online Research Tools Every Online Learner Should Know About - eLearning  Industry">
            <a:extLst>
              <a:ext uri="{FF2B5EF4-FFF2-40B4-BE49-F238E27FC236}">
                <a16:creationId xmlns:a16="http://schemas.microsoft.com/office/drawing/2014/main" id="{3D1C4236-EFEE-409C-ABD3-09BAD4112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237" y="3753044"/>
            <a:ext cx="4281487" cy="268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64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E2EB-722F-4BB7-9C01-3DC368E6E0F9}"/>
              </a:ext>
            </a:extLst>
          </p:cNvPr>
          <p:cNvSpPr>
            <a:spLocks noGrp="1"/>
          </p:cNvSpPr>
          <p:nvPr>
            <p:ph type="title"/>
          </p:nvPr>
        </p:nvSpPr>
        <p:spPr>
          <a:xfrm>
            <a:off x="432000" y="648000"/>
            <a:ext cx="10143235" cy="432000"/>
          </a:xfrm>
        </p:spPr>
        <p:txBody>
          <a:bodyPr/>
          <a:lstStyle/>
          <a:p>
            <a:r>
              <a:rPr lang="en-US" dirty="0"/>
              <a:t>In addition to COVID-19, we included the common cold (Rhinovirus), to our list of seasonal infectious diseases. </a:t>
            </a:r>
          </a:p>
        </p:txBody>
      </p:sp>
      <p:sp>
        <p:nvSpPr>
          <p:cNvPr id="4" name="Rectangle 3">
            <a:extLst>
              <a:ext uri="{FF2B5EF4-FFF2-40B4-BE49-F238E27FC236}">
                <a16:creationId xmlns:a16="http://schemas.microsoft.com/office/drawing/2014/main" id="{37DC3586-F962-4BFC-AB8C-E527F176AE4A}"/>
              </a:ext>
            </a:extLst>
          </p:cNvPr>
          <p:cNvSpPr/>
          <p:nvPr/>
        </p:nvSpPr>
        <p:spPr>
          <a:xfrm>
            <a:off x="11052313" y="5844209"/>
            <a:ext cx="1033670" cy="6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Human Rhinovirus By Humoresque | Nature Cartoon | TOONPOOL">
            <a:extLst>
              <a:ext uri="{FF2B5EF4-FFF2-40B4-BE49-F238E27FC236}">
                <a16:creationId xmlns:a16="http://schemas.microsoft.com/office/drawing/2014/main" id="{EEA8F7BD-FA1E-4028-AFC4-FD5072DCE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65" y="1555813"/>
            <a:ext cx="3843131" cy="50865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Human Rhinoviruses | Clinical Microbiology Reviews">
            <a:extLst>
              <a:ext uri="{FF2B5EF4-FFF2-40B4-BE49-F238E27FC236}">
                <a16:creationId xmlns:a16="http://schemas.microsoft.com/office/drawing/2014/main" id="{F8E10520-C19E-4D3D-B87A-5DE7962935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126" name="Picture 6" descr="Human Rhinoviruses | Clinical Microbiology Reviews">
            <a:extLst>
              <a:ext uri="{FF2B5EF4-FFF2-40B4-BE49-F238E27FC236}">
                <a16:creationId xmlns:a16="http://schemas.microsoft.com/office/drawing/2014/main" id="{E51D08F4-E9A2-4524-BF99-2EA69864A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521" y="1393813"/>
            <a:ext cx="5161266" cy="5410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FA2BF5E-B9F0-473D-8CA6-D9048959FA5D}"/>
              </a:ext>
            </a:extLst>
          </p:cNvPr>
          <p:cNvSpPr txBox="1"/>
          <p:nvPr/>
        </p:nvSpPr>
        <p:spPr>
          <a:xfrm>
            <a:off x="4224857" y="2915478"/>
            <a:ext cx="2160104" cy="1754326"/>
          </a:xfrm>
          <a:prstGeom prst="rect">
            <a:avLst/>
          </a:prstGeom>
          <a:noFill/>
        </p:spPr>
        <p:txBody>
          <a:bodyPr wrap="square" rtlCol="0">
            <a:spAutoFit/>
          </a:bodyPr>
          <a:lstStyle/>
          <a:p>
            <a:r>
              <a:rPr lang="en-US" dirty="0"/>
              <a:t>*Human Rhinovirus includes hundreds of different mutated strains, as seen in the chart to the right. </a:t>
            </a:r>
          </a:p>
        </p:txBody>
      </p:sp>
    </p:spTree>
    <p:extLst>
      <p:ext uri="{BB962C8B-B14F-4D97-AF65-F5344CB8AC3E}">
        <p14:creationId xmlns:p14="http://schemas.microsoft.com/office/powerpoint/2010/main" val="58166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0F53-9600-4EFC-AF3C-E7FC7CAA263B}"/>
              </a:ext>
            </a:extLst>
          </p:cNvPr>
          <p:cNvSpPr>
            <a:spLocks noGrp="1"/>
          </p:cNvSpPr>
          <p:nvPr>
            <p:ph type="title"/>
          </p:nvPr>
        </p:nvSpPr>
        <p:spPr>
          <a:xfrm>
            <a:off x="640070" y="649960"/>
            <a:ext cx="10143235" cy="432000"/>
          </a:xfrm>
        </p:spPr>
        <p:txBody>
          <a:bodyPr/>
          <a:lstStyle/>
          <a:p>
            <a:r>
              <a:rPr lang="en-US" dirty="0"/>
              <a:t>Based on sources from the Centers for Disease Control (CDC), these are the different methods a virus can spread:</a:t>
            </a:r>
          </a:p>
        </p:txBody>
      </p:sp>
      <p:sp>
        <p:nvSpPr>
          <p:cNvPr id="31" name="Rectangle 30">
            <a:extLst>
              <a:ext uri="{FF2B5EF4-FFF2-40B4-BE49-F238E27FC236}">
                <a16:creationId xmlns:a16="http://schemas.microsoft.com/office/drawing/2014/main" id="{E8EB9007-4E27-4F39-9BB3-1019FE94B537}"/>
              </a:ext>
            </a:extLst>
          </p:cNvPr>
          <p:cNvSpPr/>
          <p:nvPr/>
        </p:nvSpPr>
        <p:spPr>
          <a:xfrm>
            <a:off x="11065565" y="5870713"/>
            <a:ext cx="1033670" cy="516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a:extLst>
              <a:ext uri="{FF2B5EF4-FFF2-40B4-BE49-F238E27FC236}">
                <a16:creationId xmlns:a16="http://schemas.microsoft.com/office/drawing/2014/main" id="{C5A41DDD-181C-49AC-90FB-5ED2D650CE6D}"/>
              </a:ext>
            </a:extLst>
          </p:cNvPr>
          <p:cNvGraphicFramePr/>
          <p:nvPr>
            <p:extLst>
              <p:ext uri="{D42A27DB-BD31-4B8C-83A1-F6EECF244321}">
                <p14:modId xmlns:p14="http://schemas.microsoft.com/office/powerpoint/2010/main" val="3663935135"/>
              </p:ext>
            </p:extLst>
          </p:nvPr>
        </p:nvGraphicFramePr>
        <p:xfrm>
          <a:off x="414782" y="649960"/>
          <a:ext cx="10143235" cy="614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439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4E209-E7F8-480C-A4B4-D4D42051D003}"/>
              </a:ext>
            </a:extLst>
          </p:cNvPr>
          <p:cNvSpPr>
            <a:spLocks noGrp="1"/>
          </p:cNvSpPr>
          <p:nvPr>
            <p:ph type="title"/>
          </p:nvPr>
        </p:nvSpPr>
        <p:spPr>
          <a:xfrm>
            <a:off x="471756" y="948834"/>
            <a:ext cx="10143235" cy="614923"/>
          </a:xfrm>
        </p:spPr>
        <p:txBody>
          <a:bodyPr/>
          <a:lstStyle/>
          <a:p>
            <a:r>
              <a:rPr lang="en-US" dirty="0"/>
              <a:t>We included the seasonal infectious diseases that fit within the following criteria:</a:t>
            </a:r>
            <a:br>
              <a:rPr lang="en-US" dirty="0"/>
            </a:br>
            <a:br>
              <a:rPr lang="en-US" dirty="0"/>
            </a:br>
            <a:endParaRPr lang="en-US" dirty="0"/>
          </a:p>
        </p:txBody>
      </p:sp>
      <p:sp>
        <p:nvSpPr>
          <p:cNvPr id="4" name="Rectangle 3">
            <a:extLst>
              <a:ext uri="{FF2B5EF4-FFF2-40B4-BE49-F238E27FC236}">
                <a16:creationId xmlns:a16="http://schemas.microsoft.com/office/drawing/2014/main" id="{D8FC292F-4387-418F-9DA7-3511C12CE302}"/>
              </a:ext>
            </a:extLst>
          </p:cNvPr>
          <p:cNvSpPr/>
          <p:nvPr/>
        </p:nvSpPr>
        <p:spPr>
          <a:xfrm>
            <a:off x="11039061" y="5830957"/>
            <a:ext cx="1060174" cy="583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BE1AF-5341-49EE-B806-1092623522A8}"/>
              </a:ext>
            </a:extLst>
          </p:cNvPr>
          <p:cNvSpPr txBox="1"/>
          <p:nvPr/>
        </p:nvSpPr>
        <p:spPr>
          <a:xfrm>
            <a:off x="678428" y="1448012"/>
            <a:ext cx="7540487" cy="1754326"/>
          </a:xfrm>
          <a:prstGeom prst="rect">
            <a:avLst/>
          </a:prstGeom>
          <a:noFill/>
        </p:spPr>
        <p:txBody>
          <a:bodyPr wrap="square" rtlCol="0">
            <a:spAutoFit/>
          </a:bodyPr>
          <a:lstStyle/>
          <a:p>
            <a:pPr marL="342900" indent="-342900">
              <a:buAutoNum type="arabicPeriod"/>
            </a:pPr>
            <a:r>
              <a:rPr lang="en-US" b="1" dirty="0"/>
              <a:t>Non-zoonotic</a:t>
            </a:r>
          </a:p>
          <a:p>
            <a:pPr marL="342900" indent="-342900">
              <a:buAutoNum type="arabicPeriod"/>
            </a:pPr>
            <a:r>
              <a:rPr lang="en-US" b="1" dirty="0"/>
              <a:t>Over 5,000 cases a year in the United States.</a:t>
            </a:r>
          </a:p>
          <a:p>
            <a:pPr marL="342900" indent="-342900">
              <a:buAutoNum type="arabicPeriod"/>
            </a:pPr>
            <a:r>
              <a:rPr lang="en-US" b="1" dirty="0"/>
              <a:t>Indirect Transmission: Air-borne, Food-borne, Water-borne, or Fomite Transmission.</a:t>
            </a:r>
          </a:p>
          <a:p>
            <a:pPr marL="342900" indent="-342900">
              <a:buAutoNum type="arabicPeriod"/>
            </a:pPr>
            <a:r>
              <a:rPr lang="en-US" b="1" dirty="0"/>
              <a:t>Direct Transmission: Droplet Spread only.</a:t>
            </a:r>
          </a:p>
          <a:p>
            <a:pPr marL="342900" indent="-342900">
              <a:buAutoNum type="arabicPeriod"/>
            </a:pPr>
            <a:endParaRPr lang="en-US" dirty="0"/>
          </a:p>
        </p:txBody>
      </p:sp>
      <p:pic>
        <p:nvPicPr>
          <p:cNvPr id="3074" name="Picture 2" descr="Airborne, disease, droplet, infection, transmission icon - Free download">
            <a:extLst>
              <a:ext uri="{FF2B5EF4-FFF2-40B4-BE49-F238E27FC236}">
                <a16:creationId xmlns:a16="http://schemas.microsoft.com/office/drawing/2014/main" id="{266B7D5A-1993-4171-B309-22C59BE0A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28" y="3086592"/>
            <a:ext cx="3390831" cy="33908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ffects of Water-Borne Disease and its Prevention | Narayana Health">
            <a:extLst>
              <a:ext uri="{FF2B5EF4-FFF2-40B4-BE49-F238E27FC236}">
                <a16:creationId xmlns:a16="http://schemas.microsoft.com/office/drawing/2014/main" id="{2F8E01FF-139B-4852-B47D-B57BE58A8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9965" y="948834"/>
            <a:ext cx="2203811" cy="33117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F617445-5270-4C89-BBD4-F0F653AC255D}"/>
              </a:ext>
            </a:extLst>
          </p:cNvPr>
          <p:cNvSpPr txBox="1"/>
          <p:nvPr/>
        </p:nvSpPr>
        <p:spPr>
          <a:xfrm>
            <a:off x="4284417" y="3511189"/>
            <a:ext cx="3623165" cy="2031325"/>
          </a:xfrm>
          <a:prstGeom prst="rect">
            <a:avLst/>
          </a:prstGeom>
          <a:noFill/>
        </p:spPr>
        <p:txBody>
          <a:bodyPr wrap="square" rtlCol="0">
            <a:spAutoFit/>
          </a:bodyPr>
          <a:lstStyle/>
          <a:p>
            <a:r>
              <a:rPr lang="en-US" dirty="0"/>
              <a:t>*We eliminated the diseases that could be transmitted sexually, by skin-on-skin contact, zoonotically, or through a vector (insect). We also choose to exclude zoonotic and vector-borne diseases because they require an intermediate host. </a:t>
            </a:r>
          </a:p>
        </p:txBody>
      </p:sp>
      <p:pic>
        <p:nvPicPr>
          <p:cNvPr id="3080" name="Picture 8" descr="Climate change will mean more vector-borne disease in cities: How public  health can respond. | Vital Strategies">
            <a:extLst>
              <a:ext uri="{FF2B5EF4-FFF2-40B4-BE49-F238E27FC236}">
                <a16:creationId xmlns:a16="http://schemas.microsoft.com/office/drawing/2014/main" id="{0D7D9E12-9997-4454-B0A3-A34EB3676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372" y="4670977"/>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70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7980-54A0-4A25-97D5-DC6E24EFE05A}"/>
              </a:ext>
            </a:extLst>
          </p:cNvPr>
          <p:cNvSpPr>
            <a:spLocks noGrp="1"/>
          </p:cNvSpPr>
          <p:nvPr>
            <p:ph type="title"/>
          </p:nvPr>
        </p:nvSpPr>
        <p:spPr>
          <a:xfrm>
            <a:off x="431998" y="575992"/>
            <a:ext cx="10143235" cy="432000"/>
          </a:xfrm>
        </p:spPr>
        <p:txBody>
          <a:bodyPr/>
          <a:lstStyle/>
          <a:p>
            <a:r>
              <a:rPr lang="en-US" dirty="0"/>
              <a:t>Provided below is an example of our infectious disease classification:</a:t>
            </a:r>
          </a:p>
        </p:txBody>
      </p:sp>
      <p:sp>
        <p:nvSpPr>
          <p:cNvPr id="4" name="Rectangle 3">
            <a:extLst>
              <a:ext uri="{FF2B5EF4-FFF2-40B4-BE49-F238E27FC236}">
                <a16:creationId xmlns:a16="http://schemas.microsoft.com/office/drawing/2014/main" id="{C4BC5F08-60A6-4EFC-8DF8-542430AA7DF9}"/>
              </a:ext>
            </a:extLst>
          </p:cNvPr>
          <p:cNvSpPr/>
          <p:nvPr/>
        </p:nvSpPr>
        <p:spPr>
          <a:xfrm>
            <a:off x="11052313" y="5844209"/>
            <a:ext cx="1020417" cy="543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Graphical user interface, text, application&#10;&#10;Description automatically generated">
            <a:extLst>
              <a:ext uri="{FF2B5EF4-FFF2-40B4-BE49-F238E27FC236}">
                <a16:creationId xmlns:a16="http://schemas.microsoft.com/office/drawing/2014/main" id="{9B9186D7-BC54-4069-BD9F-2D9000B3CD04}"/>
              </a:ext>
            </a:extLst>
          </p:cNvPr>
          <p:cNvPicPr>
            <a:picLocks noChangeAspect="1"/>
          </p:cNvPicPr>
          <p:nvPr/>
        </p:nvPicPr>
        <p:blipFill>
          <a:blip r:embed="rId2"/>
          <a:stretch>
            <a:fillRect/>
          </a:stretch>
        </p:blipFill>
        <p:spPr>
          <a:xfrm>
            <a:off x="154450" y="1434193"/>
            <a:ext cx="11432122" cy="3989614"/>
          </a:xfrm>
          <a:prstGeom prst="rect">
            <a:avLst/>
          </a:prstGeom>
        </p:spPr>
      </p:pic>
      <p:sp>
        <p:nvSpPr>
          <p:cNvPr id="9" name="TextBox 8">
            <a:extLst>
              <a:ext uri="{FF2B5EF4-FFF2-40B4-BE49-F238E27FC236}">
                <a16:creationId xmlns:a16="http://schemas.microsoft.com/office/drawing/2014/main" id="{48817D05-CAAF-4C75-A317-0597EFF5C2F7}"/>
              </a:ext>
            </a:extLst>
          </p:cNvPr>
          <p:cNvSpPr txBox="1"/>
          <p:nvPr/>
        </p:nvSpPr>
        <p:spPr>
          <a:xfrm>
            <a:off x="1686990" y="5844209"/>
            <a:ext cx="7633253" cy="369332"/>
          </a:xfrm>
          <a:prstGeom prst="rect">
            <a:avLst/>
          </a:prstGeom>
          <a:noFill/>
        </p:spPr>
        <p:txBody>
          <a:bodyPr wrap="square" rtlCol="0">
            <a:spAutoFit/>
          </a:bodyPr>
          <a:lstStyle/>
          <a:p>
            <a:r>
              <a:rPr lang="en-US" dirty="0"/>
              <a:t>*This only shows 21 diseases, but we classified a total of 71 infectious diseases.   </a:t>
            </a:r>
          </a:p>
        </p:txBody>
      </p:sp>
    </p:spTree>
    <p:extLst>
      <p:ext uri="{BB962C8B-B14F-4D97-AF65-F5344CB8AC3E}">
        <p14:creationId xmlns:p14="http://schemas.microsoft.com/office/powerpoint/2010/main" val="302300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Image containing medical tweezers of various sizes, some pills, and a hand holding a pen writing on a piece of paper attached to a clipboard">
            <a:extLst>
              <a:ext uri="{FF2B5EF4-FFF2-40B4-BE49-F238E27FC236}">
                <a16:creationId xmlns:a16="http://schemas.microsoft.com/office/drawing/2014/main" id="{58E8F1D1-2E7D-42A1-89B1-02F0157F588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36525" y="123273"/>
            <a:ext cx="10817535" cy="6584950"/>
          </a:xfrm>
        </p:spPr>
      </p:pic>
      <p:sp>
        <p:nvSpPr>
          <p:cNvPr id="12" name="Rectangle 11">
            <a:extLst>
              <a:ext uri="{FF2B5EF4-FFF2-40B4-BE49-F238E27FC236}">
                <a16:creationId xmlns:a16="http://schemas.microsoft.com/office/drawing/2014/main" id="{1D3F6556-8AF2-4DC2-86FE-E38011E946E6}"/>
              </a:ext>
              <a:ext uri="{C183D7F6-B498-43B3-948B-1728B52AA6E4}">
                <adec:decorative xmlns:adec="http://schemas.microsoft.com/office/drawing/2017/decorative" val="1"/>
              </a:ext>
            </a:extLst>
          </p:cNvPr>
          <p:cNvSpPr/>
          <p:nvPr/>
        </p:nvSpPr>
        <p:spPr bwMode="invGray">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97DC055-29AA-4AE9-8621-A0765113CDFB}"/>
              </a:ext>
            </a:extLst>
          </p:cNvPr>
          <p:cNvSpPr>
            <a:spLocks noGrp="1"/>
          </p:cNvSpPr>
          <p:nvPr>
            <p:ph type="ctrTitle"/>
          </p:nvPr>
        </p:nvSpPr>
        <p:spPr bwMode="black">
          <a:xfrm>
            <a:off x="5545292" y="1143208"/>
            <a:ext cx="5085650" cy="1551022"/>
          </a:xfrm>
        </p:spPr>
        <p:txBody>
          <a:bodyPr/>
          <a:lstStyle/>
          <a:p>
            <a:r>
              <a:rPr lang="en-US" dirty="0"/>
              <a:t>Finally, we narrowed it down to the following 13 seasonal infectious diseases:</a:t>
            </a:r>
          </a:p>
        </p:txBody>
      </p:sp>
      <p:sp>
        <p:nvSpPr>
          <p:cNvPr id="7" name="Rectangle 6">
            <a:extLst>
              <a:ext uri="{FF2B5EF4-FFF2-40B4-BE49-F238E27FC236}">
                <a16:creationId xmlns:a16="http://schemas.microsoft.com/office/drawing/2014/main" id="{09D87686-D01E-4D98-859D-F71875EDB5B2}"/>
              </a:ext>
            </a:extLst>
          </p:cNvPr>
          <p:cNvSpPr/>
          <p:nvPr/>
        </p:nvSpPr>
        <p:spPr>
          <a:xfrm>
            <a:off x="11092070" y="5870713"/>
            <a:ext cx="963405" cy="516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1B64B5E-4678-45FC-87A9-50969F8605AB}"/>
              </a:ext>
            </a:extLst>
          </p:cNvPr>
          <p:cNvSpPr txBox="1"/>
          <p:nvPr/>
        </p:nvSpPr>
        <p:spPr>
          <a:xfrm>
            <a:off x="5753353" y="2861193"/>
            <a:ext cx="3763617" cy="3693319"/>
          </a:xfrm>
          <a:prstGeom prst="rect">
            <a:avLst/>
          </a:prstGeom>
          <a:noFill/>
        </p:spPr>
        <p:txBody>
          <a:bodyPr wrap="square" rtlCol="0">
            <a:spAutoFit/>
          </a:bodyPr>
          <a:lstStyle/>
          <a:p>
            <a:r>
              <a:rPr lang="en-US" b="1" dirty="0">
                <a:solidFill>
                  <a:schemeClr val="bg1"/>
                </a:solidFill>
              </a:rPr>
              <a:t>1. Bacterial Pneumonia</a:t>
            </a:r>
          </a:p>
          <a:p>
            <a:r>
              <a:rPr lang="en-US" b="1" dirty="0">
                <a:solidFill>
                  <a:schemeClr val="bg1"/>
                </a:solidFill>
              </a:rPr>
              <a:t>2. Chicken Pox</a:t>
            </a:r>
          </a:p>
          <a:p>
            <a:r>
              <a:rPr lang="en-US" b="1" dirty="0">
                <a:solidFill>
                  <a:schemeClr val="bg1"/>
                </a:solidFill>
              </a:rPr>
              <a:t>3. Haemophilus Influenzae</a:t>
            </a:r>
          </a:p>
          <a:p>
            <a:r>
              <a:rPr lang="en-US" b="1" dirty="0">
                <a:solidFill>
                  <a:schemeClr val="bg1"/>
                </a:solidFill>
              </a:rPr>
              <a:t>4. Herpes Zoster (Shingles)</a:t>
            </a:r>
          </a:p>
          <a:p>
            <a:r>
              <a:rPr lang="en-US" b="1" dirty="0">
                <a:solidFill>
                  <a:schemeClr val="bg1"/>
                </a:solidFill>
              </a:rPr>
              <a:t>5. Influenzae</a:t>
            </a:r>
          </a:p>
          <a:p>
            <a:r>
              <a:rPr lang="en-US" b="1" dirty="0">
                <a:solidFill>
                  <a:schemeClr val="bg1"/>
                </a:solidFill>
              </a:rPr>
              <a:t>6. Pertussis</a:t>
            </a:r>
          </a:p>
          <a:p>
            <a:r>
              <a:rPr lang="en-US" b="1" dirty="0">
                <a:solidFill>
                  <a:schemeClr val="bg1"/>
                </a:solidFill>
              </a:rPr>
              <a:t>7. Respiratory Syncytial Virus (RSV)</a:t>
            </a:r>
          </a:p>
          <a:p>
            <a:r>
              <a:rPr lang="en-US" b="1" dirty="0">
                <a:solidFill>
                  <a:schemeClr val="bg1"/>
                </a:solidFill>
              </a:rPr>
              <a:t>8. Rotavirus</a:t>
            </a:r>
          </a:p>
          <a:p>
            <a:r>
              <a:rPr lang="en-US" b="1" dirty="0">
                <a:solidFill>
                  <a:schemeClr val="bg1"/>
                </a:solidFill>
              </a:rPr>
              <a:t>9. Shigella</a:t>
            </a:r>
          </a:p>
          <a:p>
            <a:r>
              <a:rPr lang="en-US" b="1" dirty="0">
                <a:solidFill>
                  <a:schemeClr val="bg1"/>
                </a:solidFill>
              </a:rPr>
              <a:t>10. Tuberculosis</a:t>
            </a:r>
          </a:p>
          <a:p>
            <a:r>
              <a:rPr lang="en-US" b="1" dirty="0">
                <a:solidFill>
                  <a:schemeClr val="bg1"/>
                </a:solidFill>
              </a:rPr>
              <a:t>11. Viral Meningitis</a:t>
            </a:r>
          </a:p>
          <a:p>
            <a:r>
              <a:rPr lang="en-US" b="1" dirty="0">
                <a:solidFill>
                  <a:schemeClr val="bg1"/>
                </a:solidFill>
              </a:rPr>
              <a:t>12. Rhinovirus (Common Cold)</a:t>
            </a:r>
          </a:p>
          <a:p>
            <a:r>
              <a:rPr lang="en-US" b="1" dirty="0">
                <a:solidFill>
                  <a:schemeClr val="bg1"/>
                </a:solidFill>
              </a:rPr>
              <a:t>13. SARS-CoV-2</a:t>
            </a:r>
          </a:p>
        </p:txBody>
      </p:sp>
    </p:spTree>
    <p:extLst>
      <p:ext uri="{BB962C8B-B14F-4D97-AF65-F5344CB8AC3E}">
        <p14:creationId xmlns:p14="http://schemas.microsoft.com/office/powerpoint/2010/main" val="833142177"/>
      </p:ext>
    </p:extLst>
  </p:cSld>
  <p:clrMapOvr>
    <a:masterClrMapping/>
  </p:clrMapOvr>
</p:sld>
</file>

<file path=ppt/theme/theme1.xml><?xml version="1.0" encoding="utf-8"?>
<a:theme xmlns:a="http://schemas.openxmlformats.org/drawingml/2006/main" name="Office Theme">
  <a:themeElements>
    <a:clrScheme name="Custom 128">
      <a:dk1>
        <a:sysClr val="windowText" lastClr="000000"/>
      </a:dk1>
      <a:lt1>
        <a:srgbClr val="FFFFFF"/>
      </a:lt1>
      <a:dk2>
        <a:srgbClr val="3F3F3F"/>
      </a:dk2>
      <a:lt2>
        <a:srgbClr val="F2F2F2"/>
      </a:lt2>
      <a:accent1>
        <a:srgbClr val="31B0C1"/>
      </a:accent1>
      <a:accent2>
        <a:srgbClr val="CB488B"/>
      </a:accent2>
      <a:accent3>
        <a:srgbClr val="BC9230"/>
      </a:accent3>
      <a:accent4>
        <a:srgbClr val="126974"/>
      </a:accent4>
      <a:accent5>
        <a:srgbClr val="C13131"/>
      </a:accent5>
      <a:accent6>
        <a:srgbClr val="8E8016"/>
      </a:accent6>
      <a:hlink>
        <a:srgbClr val="31B0C1"/>
      </a:hlink>
      <a:folHlink>
        <a:srgbClr val="31B0C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652269_Healthcare pitch deck_RVA_v5" id="{131D69DF-5A4C-4D7D-9CA6-F5F98F0CBF64}" vid="{02C95288-9555-411A-9D92-BD9F03F3A2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0A2AAC-D70B-4233-9389-268D6896774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FFFEA1C-4D28-422A-816B-51B2F61D85DA}">
  <ds:schemaRefs>
    <ds:schemaRef ds:uri="http://schemas.microsoft.com/sharepoint/v3/contenttype/forms"/>
  </ds:schemaRefs>
</ds:datastoreItem>
</file>

<file path=customXml/itemProps3.xml><?xml version="1.0" encoding="utf-8"?>
<ds:datastoreItem xmlns:ds="http://schemas.openxmlformats.org/officeDocument/2006/customXml" ds:itemID="{172D1CBC-A6D2-4C27-A0DD-244AE04E36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Healthcare pitch deck</Template>
  <TotalTime>1631</TotalTime>
  <Words>680</Words>
  <Application>Microsoft Macintosh PowerPoint</Application>
  <PresentationFormat>Widescreen</PresentationFormat>
  <Paragraphs>84</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Corbel</vt:lpstr>
      <vt:lpstr>Times New Roman</vt:lpstr>
      <vt:lpstr>Office Theme</vt:lpstr>
      <vt:lpstr>SID-PRO</vt:lpstr>
      <vt:lpstr>What is the SID-PRO?</vt:lpstr>
      <vt:lpstr>What will the SID-PRO look like?</vt:lpstr>
      <vt:lpstr>As a starting point, we considered the 71 infectious diseases from the article “The calendar of epidemics: Seasonal cycles of infectious diseases” by Micaela Elvira Martinez for SID-PRO.</vt:lpstr>
      <vt:lpstr>In addition to COVID-19, we included the common cold (Rhinovirus), to our list of seasonal infectious diseases. </vt:lpstr>
      <vt:lpstr>Based on sources from the Centers for Disease Control (CDC), these are the different methods a virus can spread:</vt:lpstr>
      <vt:lpstr>We included the seasonal infectious diseases that fit within the following criteria:  </vt:lpstr>
      <vt:lpstr>Provided below is an example of our infectious disease classification:</vt:lpstr>
      <vt:lpstr>Finally, we narrowed it down to the following 13 seasonal infectious diseases:</vt:lpstr>
      <vt:lpstr>Next, it was time to determine the symptoms of each of the 13 seasonal infectious diseases.  We used peer reviewed articles and the Centers for Disease Control sources to compile the following list of symptoms:</vt:lpstr>
      <vt:lpstr>In order to ensure that we have selected the appropriate seasonal infectious diseases and related symptoms, we would appreciate your expert opinion. </vt:lpstr>
      <vt:lpstr>PowerPoint Presentation</vt:lpstr>
      <vt:lpstr>If you are willing to participate, you may click the link provided below for direct access to the survey!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SID-PRO</dc:title>
  <dc:creator>Heather Garrison</dc:creator>
  <cp:lastModifiedBy>Heather Garrison</cp:lastModifiedBy>
  <cp:revision>4</cp:revision>
  <dcterms:created xsi:type="dcterms:W3CDTF">2020-11-27T18:25:21Z</dcterms:created>
  <dcterms:modified xsi:type="dcterms:W3CDTF">2022-01-31T21:52:42Z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